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09.xml" ContentType="application/vnd.openxmlformats-officedocument.presentationml.tags+xml"/>
  <Override PartName="/ppt/tags/tag410.xml" ContentType="application/vnd.openxmlformats-officedocument.presentationml.tags+xml"/>
  <Override PartName="/ppt/tags/tag411.xml" ContentType="application/vnd.openxmlformats-officedocument.presentationml.tags+xml"/>
  <Override PartName="/ppt/tags/tag412.xml" ContentType="application/vnd.openxmlformats-officedocument.presentationml.tags+xml"/>
  <Override PartName="/ppt/tags/tag413.xml" ContentType="application/vnd.openxmlformats-officedocument.presentationml.tags+xml"/>
  <Override PartName="/ppt/tags/tag41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864" r:id="rId2"/>
  </p:sldMasterIdLst>
  <p:notesMasterIdLst>
    <p:notesMasterId r:id="rId34"/>
  </p:notesMasterIdLst>
  <p:handoutMasterIdLst>
    <p:handoutMasterId r:id="rId35"/>
  </p:handoutMasterIdLst>
  <p:sldIdLst>
    <p:sldId id="256" r:id="rId3"/>
    <p:sldId id="3700" r:id="rId4"/>
    <p:sldId id="3701" r:id="rId5"/>
    <p:sldId id="3826" r:id="rId6"/>
    <p:sldId id="3827" r:id="rId7"/>
    <p:sldId id="3828" r:id="rId8"/>
    <p:sldId id="3829" r:id="rId9"/>
    <p:sldId id="3830" r:id="rId10"/>
    <p:sldId id="3831" r:id="rId11"/>
    <p:sldId id="3832" r:id="rId12"/>
    <p:sldId id="3833" r:id="rId13"/>
    <p:sldId id="3834" r:id="rId14"/>
    <p:sldId id="3836" r:id="rId15"/>
    <p:sldId id="3837" r:id="rId16"/>
    <p:sldId id="3838" r:id="rId17"/>
    <p:sldId id="3839" r:id="rId18"/>
    <p:sldId id="3702" r:id="rId19"/>
    <p:sldId id="3840" r:id="rId20"/>
    <p:sldId id="3841" r:id="rId21"/>
    <p:sldId id="3842" r:id="rId22"/>
    <p:sldId id="3824" r:id="rId23"/>
    <p:sldId id="3844" r:id="rId24"/>
    <p:sldId id="3845" r:id="rId25"/>
    <p:sldId id="3846" r:id="rId26"/>
    <p:sldId id="3847" r:id="rId27"/>
    <p:sldId id="3848" r:id="rId28"/>
    <p:sldId id="3849" r:id="rId29"/>
    <p:sldId id="3850" r:id="rId30"/>
    <p:sldId id="3851" r:id="rId31"/>
    <p:sldId id="3825" r:id="rId32"/>
    <p:sldId id="3843" r:id="rId33"/>
  </p:sldIdLst>
  <p:sldSz cx="12192000" cy="6858000"/>
  <p:notesSz cx="7102475" cy="9388475"/>
  <p:custDataLst>
    <p:tags r:id="rId3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A497640-9F12-D0D7-23C7-745A10EB2387}" name="Srikanth Jayarajan" initials="SJ" userId="dMYpSlfjzFcYPEDsXjVgLmU1LCIkAjLNCqtAilE+2dM="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Haley Rich" initials="HR" lastIdx="1" clrIdx="0">
    <p:extLst>
      <p:ext uri="{19B8F6BF-5375-455C-9EA6-DF929625EA0E}">
        <p15:presenceInfo xmlns:p15="http://schemas.microsoft.com/office/powerpoint/2012/main" userId="S-1-5-21-1801674531-1788223648-725345543-1185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D0"/>
    <a:srgbClr val="051C2C"/>
    <a:srgbClr val="000000"/>
    <a:srgbClr val="7F7F7F"/>
    <a:srgbClr val="AFC3FF"/>
    <a:srgbClr val="0D3171"/>
    <a:srgbClr val="E6E6E6"/>
    <a:srgbClr val="4D4D4D"/>
    <a:srgbClr val="00A9F4"/>
    <a:srgbClr val="1F40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8" autoAdjust="0"/>
    <p:restoredTop sz="94621" autoAdjust="0"/>
  </p:normalViewPr>
  <p:slideViewPr>
    <p:cSldViewPr snapToGrid="0" snapToObjects="1">
      <p:cViewPr varScale="1">
        <p:scale>
          <a:sx n="60" d="100"/>
          <a:sy n="60" d="100"/>
        </p:scale>
        <p:origin x="96" y="1266"/>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napToObjects="1">
      <p:cViewPr>
        <p:scale>
          <a:sx n="250" d="100"/>
          <a:sy n="250" d="100"/>
        </p:scale>
        <p:origin x="144" y="14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notesMaster" Target="notesMasters/notesMaster1.xml"/><Relationship Id="rId42" Type="http://schemas.microsoft.com/office/2018/10/relationships/authors" Target="author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gs" Target="tags/tag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handoutMaster" Target="handoutMasters/handout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04BC41E-EAC0-4D88-BA59-21A53C68F870}"/>
              </a:ext>
            </a:extLst>
          </p:cNvPr>
          <p:cNvSpPr>
            <a:spLocks noGrp="1"/>
          </p:cNvSpPr>
          <p:nvPr>
            <p:ph type="hdr" sz="quarter"/>
          </p:nvPr>
        </p:nvSpPr>
        <p:spPr>
          <a:xfrm>
            <a:off x="0" y="0"/>
            <a:ext cx="3078163" cy="469900"/>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0B5C4BB-B13C-4942-8E14-023ED14A3DB8}"/>
              </a:ext>
            </a:extLst>
          </p:cNvPr>
          <p:cNvSpPr>
            <a:spLocks noGrp="1"/>
          </p:cNvSpPr>
          <p:nvPr>
            <p:ph type="dt" sz="quarter" idx="1"/>
          </p:nvPr>
        </p:nvSpPr>
        <p:spPr>
          <a:xfrm>
            <a:off x="4022725" y="0"/>
            <a:ext cx="3078163" cy="469900"/>
          </a:xfrm>
          <a:prstGeom prst="rect">
            <a:avLst/>
          </a:prstGeom>
        </p:spPr>
        <p:txBody>
          <a:bodyPr vert="horz" lIns="91440" tIns="45720" rIns="91440" bIns="45720" rtlCol="0"/>
          <a:lstStyle>
            <a:lvl1pPr algn="r">
              <a:defRPr sz="1200"/>
            </a:lvl1pPr>
          </a:lstStyle>
          <a:p>
            <a:fld id="{A6BD5B6C-20AF-4F0F-889A-7AADC7535123}" type="datetime3">
              <a:rPr lang="en-US" smtClean="0"/>
              <a:t>28 February 2021</a:t>
            </a:fld>
            <a:endParaRPr lang="en-US" dirty="0"/>
          </a:p>
        </p:txBody>
      </p:sp>
      <p:sp>
        <p:nvSpPr>
          <p:cNvPr id="4" name="Footer Placeholder 3">
            <a:extLst>
              <a:ext uri="{FF2B5EF4-FFF2-40B4-BE49-F238E27FC236}">
                <a16:creationId xmlns:a16="http://schemas.microsoft.com/office/drawing/2014/main" id="{78221145-1027-4A39-B15A-DD84A26C2039}"/>
              </a:ext>
            </a:extLst>
          </p:cNvPr>
          <p:cNvSpPr>
            <a:spLocks noGrp="1"/>
          </p:cNvSpPr>
          <p:nvPr>
            <p:ph type="ftr" sz="quarter" idx="2"/>
          </p:nvPr>
        </p:nvSpPr>
        <p:spPr>
          <a:xfrm>
            <a:off x="0" y="8918575"/>
            <a:ext cx="3078163" cy="4699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A147719-50F5-4089-8123-86F5AF9C8847}"/>
              </a:ext>
            </a:extLst>
          </p:cNvPr>
          <p:cNvSpPr>
            <a:spLocks noGrp="1"/>
          </p:cNvSpPr>
          <p:nvPr>
            <p:ph type="sldNum" sz="quarter" idx="3"/>
          </p:nvPr>
        </p:nvSpPr>
        <p:spPr>
          <a:xfrm>
            <a:off x="4022725" y="8918575"/>
            <a:ext cx="3078163" cy="469900"/>
          </a:xfrm>
          <a:prstGeom prst="rect">
            <a:avLst/>
          </a:prstGeom>
        </p:spPr>
        <p:txBody>
          <a:bodyPr vert="horz" lIns="91440" tIns="45720" rIns="91440" bIns="45720" rtlCol="0" anchor="b"/>
          <a:lstStyle>
            <a:lvl1pPr algn="r">
              <a:defRPr sz="1200"/>
            </a:lvl1pPr>
          </a:lstStyle>
          <a:p>
            <a:fld id="{D2610F73-99D1-48E7-A408-B5EB5C8393F8}" type="slidenum">
              <a:rPr lang="en-US" smtClean="0"/>
              <a:t>‹#›</a:t>
            </a:fld>
            <a:endParaRPr lang="en-US" dirty="0"/>
          </a:p>
        </p:txBody>
      </p:sp>
    </p:spTree>
    <p:extLst>
      <p:ext uri="{BB962C8B-B14F-4D97-AF65-F5344CB8AC3E}">
        <p14:creationId xmlns:p14="http://schemas.microsoft.com/office/powerpoint/2010/main" val="2473196516"/>
      </p:ext>
    </p:extLst>
  </p:cSld>
  <p:clrMap bg1="lt1" tx1="dk1" bg2="lt2" tx2="dk2" accent1="accent1" accent2="accent2" accent3="accent3" accent4="accent4" accent5="accent5" accent6="accent6" hlink="hlink" folHlink="folHlink"/>
  <p:hf hdr="0" ftr="0"/>
</p:handoutMaster>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jpeg>
</file>

<file path=ppt/media/image22.jpeg>
</file>

<file path=ppt/media/image23.jpeg>
</file>

<file path=ppt/media/image24.jpeg>
</file>

<file path=ppt/media/image25.jpeg>
</file>

<file path=ppt/media/image3.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14400" tIns="47114" rIns="94229" bIns="47114" rtlCol="0"/>
          <a:lstStyle>
            <a:lvl1pPr algn="l">
              <a:defRPr sz="900">
                <a:latin typeface="+mn-lt"/>
                <a:cs typeface="Arial" panose="020B0604020202020204" pitchFamily="34" charset="0"/>
              </a:defRPr>
            </a:lvl1pPr>
          </a:lstStyle>
          <a:p>
            <a:endParaRPr lang="en-US"/>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14400" bIns="47114" rtlCol="0"/>
          <a:lstStyle>
            <a:lvl1pPr algn="r">
              <a:defRPr sz="900">
                <a:latin typeface="+mn-lt"/>
                <a:cs typeface="Arial" panose="020B0604020202020204" pitchFamily="34" charset="0"/>
              </a:defRPr>
            </a:lvl1pPr>
          </a:lstStyle>
          <a:p>
            <a:fld id="{1DF34805-1F01-4BDA-A8CA-FCEA2B4BC8D0}" type="datetime3">
              <a:rPr lang="en-US" smtClean="0"/>
              <a:pPr/>
              <a:t>28 February 2021</a:t>
            </a:fld>
            <a:endParaRPr lang="en-US"/>
          </a:p>
        </p:txBody>
      </p:sp>
      <p:sp>
        <p:nvSpPr>
          <p:cNvPr id="4" name="Slide Image Placeholder 3"/>
          <p:cNvSpPr>
            <a:spLocks noGrp="1" noRot="1" noChangeAspect="1"/>
          </p:cNvSpPr>
          <p:nvPr>
            <p:ph type="sldImg" idx="2"/>
          </p:nvPr>
        </p:nvSpPr>
        <p:spPr>
          <a:xfrm>
            <a:off x="735013" y="563563"/>
            <a:ext cx="5632450" cy="3168650"/>
          </a:xfrm>
          <a:prstGeom prst="rect">
            <a:avLst/>
          </a:prstGeom>
          <a:noFill/>
          <a:ln w="6350">
            <a:solidFill>
              <a:prstClr val="black"/>
            </a:solidFill>
          </a:ln>
        </p:spPr>
        <p:txBody>
          <a:bodyPr vert="horz" lIns="94229" tIns="47114" rIns="94229" bIns="47114" rtlCol="0" anchor="ctr"/>
          <a:lstStyle/>
          <a:p>
            <a:endParaRPr lang="en-US"/>
          </a:p>
        </p:txBody>
      </p:sp>
      <p:sp>
        <p:nvSpPr>
          <p:cNvPr id="6" name="Footer Placeholder 5"/>
          <p:cNvSpPr>
            <a:spLocks noGrp="1"/>
          </p:cNvSpPr>
          <p:nvPr>
            <p:ph type="ftr" sz="quarter" idx="4"/>
          </p:nvPr>
        </p:nvSpPr>
        <p:spPr>
          <a:xfrm>
            <a:off x="0" y="8917422"/>
            <a:ext cx="3077739" cy="471053"/>
          </a:xfrm>
          <a:prstGeom prst="rect">
            <a:avLst/>
          </a:prstGeom>
        </p:spPr>
        <p:txBody>
          <a:bodyPr vert="horz" lIns="914400" tIns="47114" rIns="94229" bIns="47114" rtlCol="0" anchor="b"/>
          <a:lstStyle>
            <a:lvl1pPr algn="l">
              <a:defRPr sz="900">
                <a:latin typeface="+mn-lt"/>
                <a:cs typeface="Arial" panose="020B0604020202020204" pitchFamily="34" charset="0"/>
              </a:defRPr>
            </a:lvl1pPr>
          </a:lstStyle>
          <a:p>
            <a:endParaRPr lang="en-US"/>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14400" bIns="47114" rtlCol="0" anchor="b"/>
          <a:lstStyle>
            <a:lvl1pPr algn="r">
              <a:defRPr sz="900">
                <a:latin typeface="+mn-lt"/>
                <a:cs typeface="Arial" panose="020B0604020202020204" pitchFamily="34" charset="0"/>
              </a:defRPr>
            </a:lvl1pPr>
          </a:lstStyle>
          <a:p>
            <a:fld id="{CF5EBCF4-26FC-4F76-8DA1-52FDDC328D44}" type="slidenum">
              <a:rPr lang="en-US" smtClean="0"/>
              <a:pPr/>
              <a:t>‹#›</a:t>
            </a:fld>
            <a:endParaRPr lang="en-US"/>
          </a:p>
        </p:txBody>
      </p:sp>
      <p:sp>
        <p:nvSpPr>
          <p:cNvPr id="9" name="Notes Placeholder 8">
            <a:extLst>
              <a:ext uri="{FF2B5EF4-FFF2-40B4-BE49-F238E27FC236}">
                <a16:creationId xmlns:a16="http://schemas.microsoft.com/office/drawing/2014/main" id="{0CB7C52D-12F1-4B27-95B4-DB01358D59B9}"/>
              </a:ext>
            </a:extLst>
          </p:cNvPr>
          <p:cNvSpPr>
            <a:spLocks noGrp="1"/>
          </p:cNvSpPr>
          <p:nvPr>
            <p:ph type="body" sz="quarter" idx="3"/>
          </p:nvPr>
        </p:nvSpPr>
        <p:spPr>
          <a:xfrm>
            <a:off x="709613" y="4518025"/>
            <a:ext cx="5683250" cy="3697288"/>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80066646"/>
      </p:ext>
    </p:extLst>
  </p:cSld>
  <p:clrMap bg1="lt1" tx1="dk1" bg2="lt2" tx2="dk2" accent1="accent1" accent2="accent2" accent3="accent3" accent4="accent4" accent5="accent5" accent6="accent6" hlink="hlink" folHlink="folHlink"/>
  <p:hf hdr="0" ftr="0"/>
  <p:notesStyle>
    <a:lvl1pPr marL="0" algn="l" defTabSz="914400" rtl="0" eaLnBrk="1" latinLnBrk="0" hangingPunct="1">
      <a:lnSpc>
        <a:spcPct val="100000"/>
      </a:lnSpc>
      <a:spcBef>
        <a:spcPts val="400"/>
      </a:spcBef>
      <a:spcAft>
        <a:spcPts val="400"/>
      </a:spcAft>
      <a:defRPr lang="en-US" sz="1100" kern="1200">
        <a:solidFill>
          <a:schemeClr val="tx1"/>
        </a:solidFill>
        <a:latin typeface="+mn-lt"/>
        <a:ea typeface="+mn-ea"/>
        <a:cs typeface="Arial" panose="020B0604020202020204" pitchFamily="34" charset="0"/>
      </a:defRPr>
    </a:lvl1pPr>
    <a:lvl2pPr marL="171450" indent="-171450" algn="l" defTabSz="914400" rtl="0" eaLnBrk="1" latinLnBrk="0" hangingPunct="1">
      <a:buFont typeface="Wingdings" panose="05000000000000000000" pitchFamily="2" charset="2"/>
      <a:buChar char=""/>
      <a:defRPr lang="en-US" sz="1100" kern="1200">
        <a:solidFill>
          <a:schemeClr val="tx1"/>
        </a:solidFill>
        <a:latin typeface="+mn-lt"/>
        <a:ea typeface="+mn-ea"/>
        <a:cs typeface="+mn-cs"/>
      </a:defRPr>
    </a:lvl2pPr>
    <a:lvl3pPr marL="400050" indent="-171450" algn="l" defTabSz="914400" rtl="0" eaLnBrk="1" latinLnBrk="0" hangingPunct="1">
      <a:buFont typeface="Arial" panose="020B0604020202020204" pitchFamily="34" charset="0"/>
      <a:buChar char="―"/>
      <a:defRPr lang="en-US" sz="1100" kern="1200">
        <a:solidFill>
          <a:schemeClr val="tx1"/>
        </a:solidFill>
        <a:latin typeface="+mn-lt"/>
        <a:ea typeface="+mn-ea"/>
        <a:cs typeface="+mn-cs"/>
      </a:defRPr>
    </a:lvl3pPr>
    <a:lvl4pPr marL="579437" indent="-171450" algn="l" defTabSz="914400" rtl="0" eaLnBrk="1" latinLnBrk="0" hangingPunct="1">
      <a:buFont typeface="Arial" panose="020B0604020202020204" pitchFamily="34" charset="0"/>
      <a:buChar char="»"/>
      <a:defRPr lang="en-US" sz="1100" kern="1200">
        <a:solidFill>
          <a:schemeClr val="tx1"/>
        </a:solidFill>
        <a:latin typeface="+mn-lt"/>
        <a:ea typeface="+mn-ea"/>
        <a:cs typeface="+mn-cs"/>
      </a:defRPr>
    </a:lvl4pPr>
    <a:lvl5pPr marL="750887" indent="-171450" algn="l" defTabSz="914400" rtl="0" eaLnBrk="1" latinLnBrk="0" hangingPunct="1">
      <a:buFont typeface="Arial" panose="020B0604020202020204" pitchFamily="34" charset="0"/>
      <a:buChar char="›"/>
      <a:defRPr lang="en-US" sz="11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tags" Target="../tags/tag31.xml"/><Relationship Id="rId13" Type="http://schemas.openxmlformats.org/officeDocument/2006/relationships/image" Target="../media/image3.png"/><Relationship Id="rId3" Type="http://schemas.openxmlformats.org/officeDocument/2006/relationships/tags" Target="../tags/tag26.xml"/><Relationship Id="rId7" Type="http://schemas.openxmlformats.org/officeDocument/2006/relationships/tags" Target="../tags/tag30.xml"/><Relationship Id="rId12" Type="http://schemas.openxmlformats.org/officeDocument/2006/relationships/image" Target="../media/image2.emf"/><Relationship Id="rId2" Type="http://schemas.openxmlformats.org/officeDocument/2006/relationships/tags" Target="../tags/tag25.xml"/><Relationship Id="rId1" Type="http://schemas.openxmlformats.org/officeDocument/2006/relationships/vmlDrawing" Target="../drawings/vmlDrawing2.vml"/><Relationship Id="rId6" Type="http://schemas.openxmlformats.org/officeDocument/2006/relationships/tags" Target="../tags/tag29.xml"/><Relationship Id="rId11" Type="http://schemas.openxmlformats.org/officeDocument/2006/relationships/oleObject" Target="../embeddings/oleObject2.bin"/><Relationship Id="rId5" Type="http://schemas.openxmlformats.org/officeDocument/2006/relationships/tags" Target="../tags/tag28.xml"/><Relationship Id="rId10" Type="http://schemas.openxmlformats.org/officeDocument/2006/relationships/slideMaster" Target="../slideMasters/slideMaster1.xml"/><Relationship Id="rId4" Type="http://schemas.openxmlformats.org/officeDocument/2006/relationships/tags" Target="../tags/tag27.xml"/><Relationship Id="rId9" Type="http://schemas.openxmlformats.org/officeDocument/2006/relationships/tags" Target="../tags/tag32.xml"/></Relationships>
</file>

<file path=ppt/slideLayouts/_rels/slideLayout10.xml.rels><?xml version="1.0" encoding="UTF-8" standalone="yes"?>
<Relationships xmlns="http://schemas.openxmlformats.org/package/2006/relationships"><Relationship Id="rId8" Type="http://schemas.openxmlformats.org/officeDocument/2006/relationships/tags" Target="../tags/tag107.xml"/><Relationship Id="rId13" Type="http://schemas.openxmlformats.org/officeDocument/2006/relationships/tags" Target="../tags/tag112.xml"/><Relationship Id="rId18" Type="http://schemas.openxmlformats.org/officeDocument/2006/relationships/image" Target="../media/image5.emf"/><Relationship Id="rId3" Type="http://schemas.openxmlformats.org/officeDocument/2006/relationships/tags" Target="../tags/tag102.xml"/><Relationship Id="rId7" Type="http://schemas.openxmlformats.org/officeDocument/2006/relationships/tags" Target="../tags/tag106.xml"/><Relationship Id="rId12" Type="http://schemas.openxmlformats.org/officeDocument/2006/relationships/tags" Target="../tags/tag111.xml"/><Relationship Id="rId17" Type="http://schemas.openxmlformats.org/officeDocument/2006/relationships/oleObject" Target="../embeddings/oleObject9.bin"/><Relationship Id="rId2" Type="http://schemas.openxmlformats.org/officeDocument/2006/relationships/tags" Target="../tags/tag101.xml"/><Relationship Id="rId16" Type="http://schemas.openxmlformats.org/officeDocument/2006/relationships/slideMaster" Target="../slideMasters/slideMaster1.xml"/><Relationship Id="rId1" Type="http://schemas.openxmlformats.org/officeDocument/2006/relationships/vmlDrawing" Target="../drawings/vmlDrawing9.vml"/><Relationship Id="rId6" Type="http://schemas.openxmlformats.org/officeDocument/2006/relationships/tags" Target="../tags/tag105.xml"/><Relationship Id="rId11" Type="http://schemas.openxmlformats.org/officeDocument/2006/relationships/tags" Target="../tags/tag110.xml"/><Relationship Id="rId5" Type="http://schemas.openxmlformats.org/officeDocument/2006/relationships/tags" Target="../tags/tag104.xml"/><Relationship Id="rId15" Type="http://schemas.openxmlformats.org/officeDocument/2006/relationships/tags" Target="../tags/tag114.xml"/><Relationship Id="rId10" Type="http://schemas.openxmlformats.org/officeDocument/2006/relationships/tags" Target="../tags/tag109.xml"/><Relationship Id="rId4" Type="http://schemas.openxmlformats.org/officeDocument/2006/relationships/tags" Target="../tags/tag103.xml"/><Relationship Id="rId9" Type="http://schemas.openxmlformats.org/officeDocument/2006/relationships/tags" Target="../tags/tag108.xml"/><Relationship Id="rId14" Type="http://schemas.openxmlformats.org/officeDocument/2006/relationships/tags" Target="../tags/tag113.xml"/></Relationships>
</file>

<file path=ppt/slideLayouts/_rels/slideLayout11.xml.rels><?xml version="1.0" encoding="UTF-8" standalone="yes"?>
<Relationships xmlns="http://schemas.openxmlformats.org/package/2006/relationships"><Relationship Id="rId8" Type="http://schemas.openxmlformats.org/officeDocument/2006/relationships/tags" Target="../tags/tag121.xml"/><Relationship Id="rId13" Type="http://schemas.openxmlformats.org/officeDocument/2006/relationships/tags" Target="../tags/tag126.xml"/><Relationship Id="rId3" Type="http://schemas.openxmlformats.org/officeDocument/2006/relationships/tags" Target="../tags/tag116.xml"/><Relationship Id="rId7" Type="http://schemas.openxmlformats.org/officeDocument/2006/relationships/tags" Target="../tags/tag120.xml"/><Relationship Id="rId12" Type="http://schemas.openxmlformats.org/officeDocument/2006/relationships/tags" Target="../tags/tag125.xml"/><Relationship Id="rId17" Type="http://schemas.openxmlformats.org/officeDocument/2006/relationships/image" Target="../media/image1.emf"/><Relationship Id="rId2" Type="http://schemas.openxmlformats.org/officeDocument/2006/relationships/tags" Target="../tags/tag115.xml"/><Relationship Id="rId16" Type="http://schemas.openxmlformats.org/officeDocument/2006/relationships/oleObject" Target="../embeddings/oleObject10.bin"/><Relationship Id="rId1" Type="http://schemas.openxmlformats.org/officeDocument/2006/relationships/vmlDrawing" Target="../drawings/vmlDrawing10.vml"/><Relationship Id="rId6" Type="http://schemas.openxmlformats.org/officeDocument/2006/relationships/tags" Target="../tags/tag119.xml"/><Relationship Id="rId11" Type="http://schemas.openxmlformats.org/officeDocument/2006/relationships/tags" Target="../tags/tag124.xml"/><Relationship Id="rId5" Type="http://schemas.openxmlformats.org/officeDocument/2006/relationships/tags" Target="../tags/tag118.xml"/><Relationship Id="rId15" Type="http://schemas.openxmlformats.org/officeDocument/2006/relationships/slideMaster" Target="../slideMasters/slideMaster1.xml"/><Relationship Id="rId10" Type="http://schemas.openxmlformats.org/officeDocument/2006/relationships/tags" Target="../tags/tag123.xml"/><Relationship Id="rId4" Type="http://schemas.openxmlformats.org/officeDocument/2006/relationships/tags" Target="../tags/tag117.xml"/><Relationship Id="rId9" Type="http://schemas.openxmlformats.org/officeDocument/2006/relationships/tags" Target="../tags/tag122.xml"/><Relationship Id="rId14" Type="http://schemas.openxmlformats.org/officeDocument/2006/relationships/tags" Target="../tags/tag127.xml"/></Relationships>
</file>

<file path=ppt/slideLayouts/_rels/slideLayout12.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130.xml"/><Relationship Id="rId7" Type="http://schemas.openxmlformats.org/officeDocument/2006/relationships/tags" Target="../tags/tag134.xml"/><Relationship Id="rId2" Type="http://schemas.openxmlformats.org/officeDocument/2006/relationships/tags" Target="../tags/tag129.xml"/><Relationship Id="rId1" Type="http://schemas.openxmlformats.org/officeDocument/2006/relationships/tags" Target="../tags/tag128.xml"/><Relationship Id="rId6" Type="http://schemas.openxmlformats.org/officeDocument/2006/relationships/tags" Target="../tags/tag133.xml"/><Relationship Id="rId5" Type="http://schemas.openxmlformats.org/officeDocument/2006/relationships/tags" Target="../tags/tag132.xml"/><Relationship Id="rId4" Type="http://schemas.openxmlformats.org/officeDocument/2006/relationships/tags" Target="../tags/tag131.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137.xml"/><Relationship Id="rId2" Type="http://schemas.openxmlformats.org/officeDocument/2006/relationships/tags" Target="../tags/tag136.xml"/><Relationship Id="rId1" Type="http://schemas.openxmlformats.org/officeDocument/2006/relationships/tags" Target="../tags/tag135.xml"/><Relationship Id="rId5" Type="http://schemas.openxmlformats.org/officeDocument/2006/relationships/slideMaster" Target="../slideMasters/slideMaster1.xml"/><Relationship Id="rId4" Type="http://schemas.openxmlformats.org/officeDocument/2006/relationships/tags" Target="../tags/tag138.xml"/></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140.xml"/><Relationship Id="rId7" Type="http://schemas.openxmlformats.org/officeDocument/2006/relationships/image" Target="../media/image2.emf"/><Relationship Id="rId2" Type="http://schemas.openxmlformats.org/officeDocument/2006/relationships/tags" Target="../tags/tag139.xml"/><Relationship Id="rId1" Type="http://schemas.openxmlformats.org/officeDocument/2006/relationships/vmlDrawing" Target="../drawings/vmlDrawing11.vml"/><Relationship Id="rId6" Type="http://schemas.openxmlformats.org/officeDocument/2006/relationships/oleObject" Target="../embeddings/oleObject11.bin"/><Relationship Id="rId5" Type="http://schemas.openxmlformats.org/officeDocument/2006/relationships/slideMaster" Target="../slideMasters/slideMaster1.xml"/><Relationship Id="rId4" Type="http://schemas.openxmlformats.org/officeDocument/2006/relationships/tags" Target="../tags/tag141.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171.xml"/><Relationship Id="rId13" Type="http://schemas.openxmlformats.org/officeDocument/2006/relationships/image" Target="../media/image2.emf"/><Relationship Id="rId3" Type="http://schemas.openxmlformats.org/officeDocument/2006/relationships/tags" Target="../tags/tag166.xml"/><Relationship Id="rId7" Type="http://schemas.openxmlformats.org/officeDocument/2006/relationships/tags" Target="../tags/tag170.xml"/><Relationship Id="rId12" Type="http://schemas.openxmlformats.org/officeDocument/2006/relationships/oleObject" Target="../embeddings/oleObject13.bin"/><Relationship Id="rId2" Type="http://schemas.openxmlformats.org/officeDocument/2006/relationships/tags" Target="../tags/tag165.xml"/><Relationship Id="rId1" Type="http://schemas.openxmlformats.org/officeDocument/2006/relationships/vmlDrawing" Target="../drawings/vmlDrawing13.vml"/><Relationship Id="rId6" Type="http://schemas.openxmlformats.org/officeDocument/2006/relationships/tags" Target="../tags/tag169.xml"/><Relationship Id="rId11" Type="http://schemas.openxmlformats.org/officeDocument/2006/relationships/image" Target="../media/image7.png"/><Relationship Id="rId5" Type="http://schemas.openxmlformats.org/officeDocument/2006/relationships/tags" Target="../tags/tag168.xml"/><Relationship Id="rId10" Type="http://schemas.openxmlformats.org/officeDocument/2006/relationships/slideMaster" Target="../slideMasters/slideMaster2.xml"/><Relationship Id="rId4" Type="http://schemas.openxmlformats.org/officeDocument/2006/relationships/tags" Target="../tags/tag167.xml"/><Relationship Id="rId9" Type="http://schemas.openxmlformats.org/officeDocument/2006/relationships/tags" Target="../tags/tag172.xml"/><Relationship Id="rId1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179.xml"/><Relationship Id="rId3" Type="http://schemas.openxmlformats.org/officeDocument/2006/relationships/tags" Target="../tags/tag174.xml"/><Relationship Id="rId7" Type="http://schemas.openxmlformats.org/officeDocument/2006/relationships/tags" Target="../tags/tag178.xml"/><Relationship Id="rId2" Type="http://schemas.openxmlformats.org/officeDocument/2006/relationships/tags" Target="../tags/tag173.xml"/><Relationship Id="rId1" Type="http://schemas.openxmlformats.org/officeDocument/2006/relationships/vmlDrawing" Target="../drawings/vmlDrawing14.vml"/><Relationship Id="rId6" Type="http://schemas.openxmlformats.org/officeDocument/2006/relationships/tags" Target="../tags/tag177.xml"/><Relationship Id="rId11" Type="http://schemas.openxmlformats.org/officeDocument/2006/relationships/image" Target="../media/image1.emf"/><Relationship Id="rId5" Type="http://schemas.openxmlformats.org/officeDocument/2006/relationships/tags" Target="../tags/tag176.xml"/><Relationship Id="rId10" Type="http://schemas.openxmlformats.org/officeDocument/2006/relationships/oleObject" Target="../embeddings/oleObject14.bin"/><Relationship Id="rId4" Type="http://schemas.openxmlformats.org/officeDocument/2006/relationships/tags" Target="../tags/tag175.xml"/><Relationship Id="rId9"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182.xml"/><Relationship Id="rId2" Type="http://schemas.openxmlformats.org/officeDocument/2006/relationships/tags" Target="../tags/tag181.xml"/><Relationship Id="rId1" Type="http://schemas.openxmlformats.org/officeDocument/2006/relationships/tags" Target="../tags/tag180.xml"/><Relationship Id="rId5" Type="http://schemas.openxmlformats.org/officeDocument/2006/relationships/slideMaster" Target="../slideMasters/slideMaster2.xml"/><Relationship Id="rId4" Type="http://schemas.openxmlformats.org/officeDocument/2006/relationships/tags" Target="../tags/tag183.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186.xml"/><Relationship Id="rId2" Type="http://schemas.openxmlformats.org/officeDocument/2006/relationships/tags" Target="../tags/tag185.xml"/><Relationship Id="rId1" Type="http://schemas.openxmlformats.org/officeDocument/2006/relationships/tags" Target="../tags/tag184.xml"/><Relationship Id="rId5" Type="http://schemas.openxmlformats.org/officeDocument/2006/relationships/slideMaster" Target="../slideMasters/slideMaster2.xml"/><Relationship Id="rId4" Type="http://schemas.openxmlformats.org/officeDocument/2006/relationships/tags" Target="../tags/tag187.xml"/></Relationships>
</file>

<file path=ppt/slideLayouts/_rels/slideLayout19.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189.xml"/><Relationship Id="rId7" Type="http://schemas.openxmlformats.org/officeDocument/2006/relationships/tags" Target="../tags/tag193.xml"/><Relationship Id="rId2" Type="http://schemas.openxmlformats.org/officeDocument/2006/relationships/tags" Target="../tags/tag188.xml"/><Relationship Id="rId1" Type="http://schemas.openxmlformats.org/officeDocument/2006/relationships/vmlDrawing" Target="../drawings/vmlDrawing15.vml"/><Relationship Id="rId6" Type="http://schemas.openxmlformats.org/officeDocument/2006/relationships/tags" Target="../tags/tag192.xml"/><Relationship Id="rId5" Type="http://schemas.openxmlformats.org/officeDocument/2006/relationships/tags" Target="../tags/tag191.xml"/><Relationship Id="rId10" Type="http://schemas.openxmlformats.org/officeDocument/2006/relationships/image" Target="../media/image4.emf"/><Relationship Id="rId4" Type="http://schemas.openxmlformats.org/officeDocument/2006/relationships/tags" Target="../tags/tag190.xml"/><Relationship Id="rId9" Type="http://schemas.openxmlformats.org/officeDocument/2006/relationships/oleObject" Target="../embeddings/oleObject15.bin"/></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39.xml"/><Relationship Id="rId3" Type="http://schemas.openxmlformats.org/officeDocument/2006/relationships/tags" Target="../tags/tag34.xml"/><Relationship Id="rId7" Type="http://schemas.openxmlformats.org/officeDocument/2006/relationships/tags" Target="../tags/tag38.xml"/><Relationship Id="rId2" Type="http://schemas.openxmlformats.org/officeDocument/2006/relationships/tags" Target="../tags/tag33.xml"/><Relationship Id="rId1" Type="http://schemas.openxmlformats.org/officeDocument/2006/relationships/vmlDrawing" Target="../drawings/vmlDrawing3.vml"/><Relationship Id="rId6" Type="http://schemas.openxmlformats.org/officeDocument/2006/relationships/tags" Target="../tags/tag37.xml"/><Relationship Id="rId11" Type="http://schemas.openxmlformats.org/officeDocument/2006/relationships/image" Target="../media/image1.emf"/><Relationship Id="rId5" Type="http://schemas.openxmlformats.org/officeDocument/2006/relationships/tags" Target="../tags/tag36.xml"/><Relationship Id="rId10" Type="http://schemas.openxmlformats.org/officeDocument/2006/relationships/oleObject" Target="../embeddings/oleObject3.bin"/><Relationship Id="rId4" Type="http://schemas.openxmlformats.org/officeDocument/2006/relationships/tags" Target="../tags/tag35.xml"/><Relationship Id="rId9"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tags" Target="../tags/tag200.xml"/><Relationship Id="rId3" Type="http://schemas.openxmlformats.org/officeDocument/2006/relationships/tags" Target="../tags/tag195.xml"/><Relationship Id="rId7" Type="http://schemas.openxmlformats.org/officeDocument/2006/relationships/tags" Target="../tags/tag199.xml"/><Relationship Id="rId2" Type="http://schemas.openxmlformats.org/officeDocument/2006/relationships/tags" Target="../tags/tag194.xml"/><Relationship Id="rId1" Type="http://schemas.openxmlformats.org/officeDocument/2006/relationships/vmlDrawing" Target="../drawings/vmlDrawing16.vml"/><Relationship Id="rId6" Type="http://schemas.openxmlformats.org/officeDocument/2006/relationships/tags" Target="../tags/tag198.xml"/><Relationship Id="rId11" Type="http://schemas.openxmlformats.org/officeDocument/2006/relationships/image" Target="../media/image4.emf"/><Relationship Id="rId5" Type="http://schemas.openxmlformats.org/officeDocument/2006/relationships/tags" Target="../tags/tag197.xml"/><Relationship Id="rId10" Type="http://schemas.openxmlformats.org/officeDocument/2006/relationships/oleObject" Target="../embeddings/oleObject16.bin"/><Relationship Id="rId4" Type="http://schemas.openxmlformats.org/officeDocument/2006/relationships/tags" Target="../tags/tag196.xml"/><Relationship Id="rId9"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8" Type="http://schemas.openxmlformats.org/officeDocument/2006/relationships/tags" Target="../tags/tag207.xml"/><Relationship Id="rId13" Type="http://schemas.openxmlformats.org/officeDocument/2006/relationships/tags" Target="../tags/tag212.xml"/><Relationship Id="rId3" Type="http://schemas.openxmlformats.org/officeDocument/2006/relationships/tags" Target="../tags/tag202.xml"/><Relationship Id="rId7" Type="http://schemas.openxmlformats.org/officeDocument/2006/relationships/tags" Target="../tags/tag206.xml"/><Relationship Id="rId12" Type="http://schemas.openxmlformats.org/officeDocument/2006/relationships/tags" Target="../tags/tag211.xml"/><Relationship Id="rId17" Type="http://schemas.openxmlformats.org/officeDocument/2006/relationships/image" Target="../media/image1.emf"/><Relationship Id="rId2" Type="http://schemas.openxmlformats.org/officeDocument/2006/relationships/tags" Target="../tags/tag201.xml"/><Relationship Id="rId16" Type="http://schemas.openxmlformats.org/officeDocument/2006/relationships/oleObject" Target="../embeddings/oleObject17.bin"/><Relationship Id="rId1" Type="http://schemas.openxmlformats.org/officeDocument/2006/relationships/vmlDrawing" Target="../drawings/vmlDrawing17.vml"/><Relationship Id="rId6" Type="http://schemas.openxmlformats.org/officeDocument/2006/relationships/tags" Target="../tags/tag205.xml"/><Relationship Id="rId11" Type="http://schemas.openxmlformats.org/officeDocument/2006/relationships/tags" Target="../tags/tag210.xml"/><Relationship Id="rId5" Type="http://schemas.openxmlformats.org/officeDocument/2006/relationships/tags" Target="../tags/tag204.xml"/><Relationship Id="rId15" Type="http://schemas.openxmlformats.org/officeDocument/2006/relationships/slideMaster" Target="../slideMasters/slideMaster2.xml"/><Relationship Id="rId10" Type="http://schemas.openxmlformats.org/officeDocument/2006/relationships/tags" Target="../tags/tag209.xml"/><Relationship Id="rId4" Type="http://schemas.openxmlformats.org/officeDocument/2006/relationships/tags" Target="../tags/tag203.xml"/><Relationship Id="rId9" Type="http://schemas.openxmlformats.org/officeDocument/2006/relationships/tags" Target="../tags/tag208.xml"/><Relationship Id="rId14" Type="http://schemas.openxmlformats.org/officeDocument/2006/relationships/tags" Target="../tags/tag213.xml"/></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220.xml"/><Relationship Id="rId13" Type="http://schemas.openxmlformats.org/officeDocument/2006/relationships/tags" Target="../tags/tag225.xml"/><Relationship Id="rId3" Type="http://schemas.openxmlformats.org/officeDocument/2006/relationships/tags" Target="../tags/tag215.xml"/><Relationship Id="rId7" Type="http://schemas.openxmlformats.org/officeDocument/2006/relationships/tags" Target="../tags/tag219.xml"/><Relationship Id="rId12" Type="http://schemas.openxmlformats.org/officeDocument/2006/relationships/tags" Target="../tags/tag224.xml"/><Relationship Id="rId17" Type="http://schemas.openxmlformats.org/officeDocument/2006/relationships/image" Target="../media/image1.emf"/><Relationship Id="rId2" Type="http://schemas.openxmlformats.org/officeDocument/2006/relationships/tags" Target="../tags/tag214.xml"/><Relationship Id="rId16" Type="http://schemas.openxmlformats.org/officeDocument/2006/relationships/oleObject" Target="../embeddings/oleObject18.bin"/><Relationship Id="rId1" Type="http://schemas.openxmlformats.org/officeDocument/2006/relationships/vmlDrawing" Target="../drawings/vmlDrawing18.vml"/><Relationship Id="rId6" Type="http://schemas.openxmlformats.org/officeDocument/2006/relationships/tags" Target="../tags/tag218.xml"/><Relationship Id="rId11" Type="http://schemas.openxmlformats.org/officeDocument/2006/relationships/tags" Target="../tags/tag223.xml"/><Relationship Id="rId5" Type="http://schemas.openxmlformats.org/officeDocument/2006/relationships/tags" Target="../tags/tag217.xml"/><Relationship Id="rId15" Type="http://schemas.openxmlformats.org/officeDocument/2006/relationships/slideMaster" Target="../slideMasters/slideMaster2.xml"/><Relationship Id="rId10" Type="http://schemas.openxmlformats.org/officeDocument/2006/relationships/tags" Target="../tags/tag222.xml"/><Relationship Id="rId4" Type="http://schemas.openxmlformats.org/officeDocument/2006/relationships/tags" Target="../tags/tag216.xml"/><Relationship Id="rId9" Type="http://schemas.openxmlformats.org/officeDocument/2006/relationships/tags" Target="../tags/tag221.xml"/><Relationship Id="rId14" Type="http://schemas.openxmlformats.org/officeDocument/2006/relationships/tags" Target="../tags/tag226.xml"/></Relationships>
</file>

<file path=ppt/slideLayouts/_rels/slideLayout23.xml.rels><?xml version="1.0" encoding="UTF-8" standalone="yes"?>
<Relationships xmlns="http://schemas.openxmlformats.org/package/2006/relationships"><Relationship Id="rId8" Type="http://schemas.openxmlformats.org/officeDocument/2006/relationships/tags" Target="../tags/tag233.xml"/><Relationship Id="rId13" Type="http://schemas.openxmlformats.org/officeDocument/2006/relationships/tags" Target="../tags/tag238.xml"/><Relationship Id="rId3" Type="http://schemas.openxmlformats.org/officeDocument/2006/relationships/tags" Target="../tags/tag228.xml"/><Relationship Id="rId7" Type="http://schemas.openxmlformats.org/officeDocument/2006/relationships/tags" Target="../tags/tag232.xml"/><Relationship Id="rId12" Type="http://schemas.openxmlformats.org/officeDocument/2006/relationships/tags" Target="../tags/tag237.xml"/><Relationship Id="rId17" Type="http://schemas.openxmlformats.org/officeDocument/2006/relationships/image" Target="../media/image8.emf"/><Relationship Id="rId2" Type="http://schemas.openxmlformats.org/officeDocument/2006/relationships/tags" Target="../tags/tag227.xml"/><Relationship Id="rId16" Type="http://schemas.openxmlformats.org/officeDocument/2006/relationships/oleObject" Target="../embeddings/oleObject19.bin"/><Relationship Id="rId1" Type="http://schemas.openxmlformats.org/officeDocument/2006/relationships/vmlDrawing" Target="../drawings/vmlDrawing19.vml"/><Relationship Id="rId6" Type="http://schemas.openxmlformats.org/officeDocument/2006/relationships/tags" Target="../tags/tag231.xml"/><Relationship Id="rId11" Type="http://schemas.openxmlformats.org/officeDocument/2006/relationships/tags" Target="../tags/tag236.xml"/><Relationship Id="rId5" Type="http://schemas.openxmlformats.org/officeDocument/2006/relationships/tags" Target="../tags/tag230.xml"/><Relationship Id="rId15" Type="http://schemas.openxmlformats.org/officeDocument/2006/relationships/slideMaster" Target="../slideMasters/slideMaster2.xml"/><Relationship Id="rId10" Type="http://schemas.openxmlformats.org/officeDocument/2006/relationships/tags" Target="../tags/tag235.xml"/><Relationship Id="rId4" Type="http://schemas.openxmlformats.org/officeDocument/2006/relationships/tags" Target="../tags/tag229.xml"/><Relationship Id="rId9" Type="http://schemas.openxmlformats.org/officeDocument/2006/relationships/tags" Target="../tags/tag234.xml"/><Relationship Id="rId14" Type="http://schemas.openxmlformats.org/officeDocument/2006/relationships/tags" Target="../tags/tag239.xml"/></Relationships>
</file>

<file path=ppt/slideLayouts/_rels/slideLayout24.xml.rels><?xml version="1.0" encoding="UTF-8" standalone="yes"?>
<Relationships xmlns="http://schemas.openxmlformats.org/package/2006/relationships"><Relationship Id="rId8" Type="http://schemas.openxmlformats.org/officeDocument/2006/relationships/tags" Target="../tags/tag246.xml"/><Relationship Id="rId13" Type="http://schemas.openxmlformats.org/officeDocument/2006/relationships/tags" Target="../tags/tag251.xml"/><Relationship Id="rId3" Type="http://schemas.openxmlformats.org/officeDocument/2006/relationships/tags" Target="../tags/tag241.xml"/><Relationship Id="rId7" Type="http://schemas.openxmlformats.org/officeDocument/2006/relationships/tags" Target="../tags/tag245.xml"/><Relationship Id="rId12" Type="http://schemas.openxmlformats.org/officeDocument/2006/relationships/tags" Target="../tags/tag250.xml"/><Relationship Id="rId17" Type="http://schemas.openxmlformats.org/officeDocument/2006/relationships/image" Target="../media/image1.emf"/><Relationship Id="rId2" Type="http://schemas.openxmlformats.org/officeDocument/2006/relationships/tags" Target="../tags/tag240.xml"/><Relationship Id="rId16" Type="http://schemas.openxmlformats.org/officeDocument/2006/relationships/oleObject" Target="../embeddings/oleObject20.bin"/><Relationship Id="rId1" Type="http://schemas.openxmlformats.org/officeDocument/2006/relationships/vmlDrawing" Target="../drawings/vmlDrawing20.vml"/><Relationship Id="rId6" Type="http://schemas.openxmlformats.org/officeDocument/2006/relationships/tags" Target="../tags/tag244.xml"/><Relationship Id="rId11" Type="http://schemas.openxmlformats.org/officeDocument/2006/relationships/tags" Target="../tags/tag249.xml"/><Relationship Id="rId5" Type="http://schemas.openxmlformats.org/officeDocument/2006/relationships/tags" Target="../tags/tag243.xml"/><Relationship Id="rId15" Type="http://schemas.openxmlformats.org/officeDocument/2006/relationships/slideMaster" Target="../slideMasters/slideMaster2.xml"/><Relationship Id="rId10" Type="http://schemas.openxmlformats.org/officeDocument/2006/relationships/tags" Target="../tags/tag248.xml"/><Relationship Id="rId4" Type="http://schemas.openxmlformats.org/officeDocument/2006/relationships/tags" Target="../tags/tag242.xml"/><Relationship Id="rId9" Type="http://schemas.openxmlformats.org/officeDocument/2006/relationships/tags" Target="../tags/tag247.xml"/><Relationship Id="rId14" Type="http://schemas.openxmlformats.org/officeDocument/2006/relationships/tags" Target="../tags/tag252.xml"/></Relationships>
</file>

<file path=ppt/slideLayouts/_rels/slideLayout25.xml.rels><?xml version="1.0" encoding="UTF-8" standalone="yes"?>
<Relationships xmlns="http://schemas.openxmlformats.org/package/2006/relationships"><Relationship Id="rId8" Type="http://schemas.openxmlformats.org/officeDocument/2006/relationships/tags" Target="../tags/tag259.xml"/><Relationship Id="rId13" Type="http://schemas.openxmlformats.org/officeDocument/2006/relationships/tags" Target="../tags/tag264.xml"/><Relationship Id="rId3" Type="http://schemas.openxmlformats.org/officeDocument/2006/relationships/tags" Target="../tags/tag254.xml"/><Relationship Id="rId7" Type="http://schemas.openxmlformats.org/officeDocument/2006/relationships/tags" Target="../tags/tag258.xml"/><Relationship Id="rId12" Type="http://schemas.openxmlformats.org/officeDocument/2006/relationships/tags" Target="../tags/tag263.xml"/><Relationship Id="rId17" Type="http://schemas.openxmlformats.org/officeDocument/2006/relationships/image" Target="../media/image8.emf"/><Relationship Id="rId2" Type="http://schemas.openxmlformats.org/officeDocument/2006/relationships/tags" Target="../tags/tag253.xml"/><Relationship Id="rId16" Type="http://schemas.openxmlformats.org/officeDocument/2006/relationships/oleObject" Target="../embeddings/oleObject21.bin"/><Relationship Id="rId1" Type="http://schemas.openxmlformats.org/officeDocument/2006/relationships/vmlDrawing" Target="../drawings/vmlDrawing21.vml"/><Relationship Id="rId6" Type="http://schemas.openxmlformats.org/officeDocument/2006/relationships/tags" Target="../tags/tag257.xml"/><Relationship Id="rId11" Type="http://schemas.openxmlformats.org/officeDocument/2006/relationships/tags" Target="../tags/tag262.xml"/><Relationship Id="rId5" Type="http://schemas.openxmlformats.org/officeDocument/2006/relationships/tags" Target="../tags/tag256.xml"/><Relationship Id="rId15" Type="http://schemas.openxmlformats.org/officeDocument/2006/relationships/slideMaster" Target="../slideMasters/slideMaster2.xml"/><Relationship Id="rId10" Type="http://schemas.openxmlformats.org/officeDocument/2006/relationships/tags" Target="../tags/tag261.xml"/><Relationship Id="rId4" Type="http://schemas.openxmlformats.org/officeDocument/2006/relationships/tags" Target="../tags/tag255.xml"/><Relationship Id="rId9" Type="http://schemas.openxmlformats.org/officeDocument/2006/relationships/tags" Target="../tags/tag260.xml"/><Relationship Id="rId14" Type="http://schemas.openxmlformats.org/officeDocument/2006/relationships/tags" Target="../tags/tag265.xml"/></Relationships>
</file>

<file path=ppt/slideLayouts/_rels/slideLayout26.xml.rels><?xml version="1.0" encoding="UTF-8" standalone="yes"?>
<Relationships xmlns="http://schemas.openxmlformats.org/package/2006/relationships"><Relationship Id="rId8" Type="http://schemas.openxmlformats.org/officeDocument/2006/relationships/tags" Target="../tags/tag272.xml"/><Relationship Id="rId13" Type="http://schemas.openxmlformats.org/officeDocument/2006/relationships/tags" Target="../tags/tag277.xml"/><Relationship Id="rId3" Type="http://schemas.openxmlformats.org/officeDocument/2006/relationships/tags" Target="../tags/tag267.xml"/><Relationship Id="rId7" Type="http://schemas.openxmlformats.org/officeDocument/2006/relationships/tags" Target="../tags/tag271.xml"/><Relationship Id="rId12" Type="http://schemas.openxmlformats.org/officeDocument/2006/relationships/tags" Target="../tags/tag276.xml"/><Relationship Id="rId17" Type="http://schemas.openxmlformats.org/officeDocument/2006/relationships/image" Target="../media/image8.emf"/><Relationship Id="rId2" Type="http://schemas.openxmlformats.org/officeDocument/2006/relationships/tags" Target="../tags/tag266.xml"/><Relationship Id="rId16" Type="http://schemas.openxmlformats.org/officeDocument/2006/relationships/oleObject" Target="../embeddings/oleObject22.bin"/><Relationship Id="rId1" Type="http://schemas.openxmlformats.org/officeDocument/2006/relationships/vmlDrawing" Target="../drawings/vmlDrawing22.vml"/><Relationship Id="rId6" Type="http://schemas.openxmlformats.org/officeDocument/2006/relationships/tags" Target="../tags/tag270.xml"/><Relationship Id="rId11" Type="http://schemas.openxmlformats.org/officeDocument/2006/relationships/tags" Target="../tags/tag275.xml"/><Relationship Id="rId5" Type="http://schemas.openxmlformats.org/officeDocument/2006/relationships/tags" Target="../tags/tag269.xml"/><Relationship Id="rId15" Type="http://schemas.openxmlformats.org/officeDocument/2006/relationships/slideMaster" Target="../slideMasters/slideMaster2.xml"/><Relationship Id="rId10" Type="http://schemas.openxmlformats.org/officeDocument/2006/relationships/tags" Target="../tags/tag274.xml"/><Relationship Id="rId4" Type="http://schemas.openxmlformats.org/officeDocument/2006/relationships/tags" Target="../tags/tag268.xml"/><Relationship Id="rId9" Type="http://schemas.openxmlformats.org/officeDocument/2006/relationships/tags" Target="../tags/tag273.xml"/><Relationship Id="rId14" Type="http://schemas.openxmlformats.org/officeDocument/2006/relationships/tags" Target="../tags/tag278.xml"/></Relationships>
</file>

<file path=ppt/slideLayouts/_rels/slideLayout27.xml.rels><?xml version="1.0" encoding="UTF-8" standalone="yes"?>
<Relationships xmlns="http://schemas.openxmlformats.org/package/2006/relationships"><Relationship Id="rId8" Type="http://schemas.openxmlformats.org/officeDocument/2006/relationships/tags" Target="../tags/tag285.xml"/><Relationship Id="rId13" Type="http://schemas.openxmlformats.org/officeDocument/2006/relationships/tags" Target="../tags/tag290.xml"/><Relationship Id="rId3" Type="http://schemas.openxmlformats.org/officeDocument/2006/relationships/tags" Target="../tags/tag280.xml"/><Relationship Id="rId7" Type="http://schemas.openxmlformats.org/officeDocument/2006/relationships/tags" Target="../tags/tag284.xml"/><Relationship Id="rId12" Type="http://schemas.openxmlformats.org/officeDocument/2006/relationships/tags" Target="../tags/tag289.xml"/><Relationship Id="rId17" Type="http://schemas.openxmlformats.org/officeDocument/2006/relationships/image" Target="../media/image1.emf"/><Relationship Id="rId2" Type="http://schemas.openxmlformats.org/officeDocument/2006/relationships/tags" Target="../tags/tag279.xml"/><Relationship Id="rId16" Type="http://schemas.openxmlformats.org/officeDocument/2006/relationships/oleObject" Target="../embeddings/oleObject23.bin"/><Relationship Id="rId1" Type="http://schemas.openxmlformats.org/officeDocument/2006/relationships/vmlDrawing" Target="../drawings/vmlDrawing23.vml"/><Relationship Id="rId6" Type="http://schemas.openxmlformats.org/officeDocument/2006/relationships/tags" Target="../tags/tag283.xml"/><Relationship Id="rId11" Type="http://schemas.openxmlformats.org/officeDocument/2006/relationships/tags" Target="../tags/tag288.xml"/><Relationship Id="rId5" Type="http://schemas.openxmlformats.org/officeDocument/2006/relationships/tags" Target="../tags/tag282.xml"/><Relationship Id="rId15" Type="http://schemas.openxmlformats.org/officeDocument/2006/relationships/slideMaster" Target="../slideMasters/slideMaster2.xml"/><Relationship Id="rId10" Type="http://schemas.openxmlformats.org/officeDocument/2006/relationships/tags" Target="../tags/tag287.xml"/><Relationship Id="rId4" Type="http://schemas.openxmlformats.org/officeDocument/2006/relationships/tags" Target="../tags/tag281.xml"/><Relationship Id="rId9" Type="http://schemas.openxmlformats.org/officeDocument/2006/relationships/tags" Target="../tags/tag286.xml"/><Relationship Id="rId14" Type="http://schemas.openxmlformats.org/officeDocument/2006/relationships/tags" Target="../tags/tag291.xml"/></Relationships>
</file>

<file path=ppt/slideLayouts/_rels/slideLayout28.xml.rels><?xml version="1.0" encoding="UTF-8" standalone="yes"?>
<Relationships xmlns="http://schemas.openxmlformats.org/package/2006/relationships"><Relationship Id="rId8" Type="http://schemas.openxmlformats.org/officeDocument/2006/relationships/tags" Target="../tags/tag298.xml"/><Relationship Id="rId13" Type="http://schemas.openxmlformats.org/officeDocument/2006/relationships/tags" Target="../tags/tag303.xml"/><Relationship Id="rId3" Type="http://schemas.openxmlformats.org/officeDocument/2006/relationships/tags" Target="../tags/tag293.xml"/><Relationship Id="rId7" Type="http://schemas.openxmlformats.org/officeDocument/2006/relationships/tags" Target="../tags/tag297.xml"/><Relationship Id="rId12" Type="http://schemas.openxmlformats.org/officeDocument/2006/relationships/tags" Target="../tags/tag302.xml"/><Relationship Id="rId17" Type="http://schemas.openxmlformats.org/officeDocument/2006/relationships/image" Target="../media/image1.emf"/><Relationship Id="rId2" Type="http://schemas.openxmlformats.org/officeDocument/2006/relationships/tags" Target="../tags/tag292.xml"/><Relationship Id="rId16" Type="http://schemas.openxmlformats.org/officeDocument/2006/relationships/oleObject" Target="../embeddings/oleObject24.bin"/><Relationship Id="rId1" Type="http://schemas.openxmlformats.org/officeDocument/2006/relationships/vmlDrawing" Target="../drawings/vmlDrawing24.vml"/><Relationship Id="rId6" Type="http://schemas.openxmlformats.org/officeDocument/2006/relationships/tags" Target="../tags/tag296.xml"/><Relationship Id="rId11" Type="http://schemas.openxmlformats.org/officeDocument/2006/relationships/tags" Target="../tags/tag301.xml"/><Relationship Id="rId5" Type="http://schemas.openxmlformats.org/officeDocument/2006/relationships/tags" Target="../tags/tag295.xml"/><Relationship Id="rId15" Type="http://schemas.openxmlformats.org/officeDocument/2006/relationships/slideMaster" Target="../slideMasters/slideMaster2.xml"/><Relationship Id="rId10" Type="http://schemas.openxmlformats.org/officeDocument/2006/relationships/tags" Target="../tags/tag300.xml"/><Relationship Id="rId4" Type="http://schemas.openxmlformats.org/officeDocument/2006/relationships/tags" Target="../tags/tag294.xml"/><Relationship Id="rId9" Type="http://schemas.openxmlformats.org/officeDocument/2006/relationships/tags" Target="../tags/tag299.xml"/><Relationship Id="rId14" Type="http://schemas.openxmlformats.org/officeDocument/2006/relationships/tags" Target="../tags/tag304.xml"/></Relationships>
</file>

<file path=ppt/slideLayouts/_rels/slideLayout29.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307.xml"/><Relationship Id="rId7" Type="http://schemas.openxmlformats.org/officeDocument/2006/relationships/tags" Target="../tags/tag311.xml"/><Relationship Id="rId2" Type="http://schemas.openxmlformats.org/officeDocument/2006/relationships/tags" Target="../tags/tag306.xml"/><Relationship Id="rId1" Type="http://schemas.openxmlformats.org/officeDocument/2006/relationships/tags" Target="../tags/tag305.xml"/><Relationship Id="rId6" Type="http://schemas.openxmlformats.org/officeDocument/2006/relationships/tags" Target="../tags/tag310.xml"/><Relationship Id="rId5" Type="http://schemas.openxmlformats.org/officeDocument/2006/relationships/tags" Target="../tags/tag309.xml"/><Relationship Id="rId4" Type="http://schemas.openxmlformats.org/officeDocument/2006/relationships/tags" Target="../tags/tag308.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5" Type="http://schemas.openxmlformats.org/officeDocument/2006/relationships/slideMaster" Target="../slideMasters/slideMaster1.xml"/><Relationship Id="rId4" Type="http://schemas.openxmlformats.org/officeDocument/2006/relationships/tags" Target="../tags/tag43.xml"/></Relationships>
</file>

<file path=ppt/slideLayouts/_rels/slideLayout30.xml.rels><?xml version="1.0" encoding="UTF-8" standalone="yes"?>
<Relationships xmlns="http://schemas.openxmlformats.org/package/2006/relationships"><Relationship Id="rId3" Type="http://schemas.openxmlformats.org/officeDocument/2006/relationships/tags" Target="../tags/tag314.xml"/><Relationship Id="rId2" Type="http://schemas.openxmlformats.org/officeDocument/2006/relationships/tags" Target="../tags/tag313.xml"/><Relationship Id="rId1" Type="http://schemas.openxmlformats.org/officeDocument/2006/relationships/tags" Target="../tags/tag312.xml"/><Relationship Id="rId5" Type="http://schemas.openxmlformats.org/officeDocument/2006/relationships/slideMaster" Target="../slideMasters/slideMaster2.xml"/><Relationship Id="rId4" Type="http://schemas.openxmlformats.org/officeDocument/2006/relationships/tags" Target="../tags/tag315.xml"/></Relationships>
</file>

<file path=ppt/slideLayouts/_rels/slideLayout31.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317.xml"/><Relationship Id="rId7" Type="http://schemas.openxmlformats.org/officeDocument/2006/relationships/oleObject" Target="../embeddings/oleObject25.bin"/><Relationship Id="rId2" Type="http://schemas.openxmlformats.org/officeDocument/2006/relationships/tags" Target="../tags/tag316.xml"/><Relationship Id="rId1" Type="http://schemas.openxmlformats.org/officeDocument/2006/relationships/vmlDrawing" Target="../drawings/vmlDrawing25.vml"/><Relationship Id="rId6" Type="http://schemas.openxmlformats.org/officeDocument/2006/relationships/image" Target="../media/image7.png"/><Relationship Id="rId5" Type="http://schemas.openxmlformats.org/officeDocument/2006/relationships/slideMaster" Target="../slideMasters/slideMaster2.xml"/><Relationship Id="rId4" Type="http://schemas.openxmlformats.org/officeDocument/2006/relationships/tags" Target="../tags/tag318.xml"/><Relationship Id="rId9"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tags" Target="../tags/tag44.xml"/><Relationship Id="rId5" Type="http://schemas.openxmlformats.org/officeDocument/2006/relationships/slideMaster" Target="../slideMasters/slideMaster1.xml"/><Relationship Id="rId4" Type="http://schemas.openxmlformats.org/officeDocument/2006/relationships/tags" Target="../tags/tag47.xml"/></Relationships>
</file>

<file path=ppt/slideLayouts/_rels/slideLayout5.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49.xml"/><Relationship Id="rId7" Type="http://schemas.openxmlformats.org/officeDocument/2006/relationships/tags" Target="../tags/tag53.xml"/><Relationship Id="rId2" Type="http://schemas.openxmlformats.org/officeDocument/2006/relationships/tags" Target="../tags/tag48.xml"/><Relationship Id="rId1" Type="http://schemas.openxmlformats.org/officeDocument/2006/relationships/vmlDrawing" Target="../drawings/vmlDrawing4.vml"/><Relationship Id="rId6" Type="http://schemas.openxmlformats.org/officeDocument/2006/relationships/tags" Target="../tags/tag52.xml"/><Relationship Id="rId5" Type="http://schemas.openxmlformats.org/officeDocument/2006/relationships/tags" Target="../tags/tag51.xml"/><Relationship Id="rId10" Type="http://schemas.openxmlformats.org/officeDocument/2006/relationships/image" Target="../media/image4.emf"/><Relationship Id="rId4" Type="http://schemas.openxmlformats.org/officeDocument/2006/relationships/tags" Target="../tags/tag50.xml"/><Relationship Id="rId9" Type="http://schemas.openxmlformats.org/officeDocument/2006/relationships/oleObject" Target="../embeddings/oleObject4.bin"/></Relationships>
</file>

<file path=ppt/slideLayouts/_rels/slideLayout6.xml.rels><?xml version="1.0" encoding="UTF-8" standalone="yes"?>
<Relationships xmlns="http://schemas.openxmlformats.org/package/2006/relationships"><Relationship Id="rId8" Type="http://schemas.openxmlformats.org/officeDocument/2006/relationships/tags" Target="../tags/tag60.xml"/><Relationship Id="rId3" Type="http://schemas.openxmlformats.org/officeDocument/2006/relationships/tags" Target="../tags/tag55.xml"/><Relationship Id="rId7" Type="http://schemas.openxmlformats.org/officeDocument/2006/relationships/tags" Target="../tags/tag59.xml"/><Relationship Id="rId2" Type="http://schemas.openxmlformats.org/officeDocument/2006/relationships/tags" Target="../tags/tag54.xml"/><Relationship Id="rId1" Type="http://schemas.openxmlformats.org/officeDocument/2006/relationships/vmlDrawing" Target="../drawings/vmlDrawing5.vml"/><Relationship Id="rId6" Type="http://schemas.openxmlformats.org/officeDocument/2006/relationships/tags" Target="../tags/tag58.xml"/><Relationship Id="rId11" Type="http://schemas.openxmlformats.org/officeDocument/2006/relationships/image" Target="../media/image4.emf"/><Relationship Id="rId5" Type="http://schemas.openxmlformats.org/officeDocument/2006/relationships/tags" Target="../tags/tag57.xml"/><Relationship Id="rId10" Type="http://schemas.openxmlformats.org/officeDocument/2006/relationships/oleObject" Target="../embeddings/oleObject5.bin"/><Relationship Id="rId4" Type="http://schemas.openxmlformats.org/officeDocument/2006/relationships/tags" Target="../tags/tag56.xml"/><Relationship Id="rId9"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8" Type="http://schemas.openxmlformats.org/officeDocument/2006/relationships/tags" Target="../tags/tag67.xml"/><Relationship Id="rId13" Type="http://schemas.openxmlformats.org/officeDocument/2006/relationships/tags" Target="../tags/tag72.xml"/><Relationship Id="rId3" Type="http://schemas.openxmlformats.org/officeDocument/2006/relationships/tags" Target="../tags/tag62.xml"/><Relationship Id="rId7" Type="http://schemas.openxmlformats.org/officeDocument/2006/relationships/tags" Target="../tags/tag66.xml"/><Relationship Id="rId12" Type="http://schemas.openxmlformats.org/officeDocument/2006/relationships/tags" Target="../tags/tag71.xml"/><Relationship Id="rId17" Type="http://schemas.openxmlformats.org/officeDocument/2006/relationships/image" Target="../media/image1.emf"/><Relationship Id="rId2" Type="http://schemas.openxmlformats.org/officeDocument/2006/relationships/tags" Target="../tags/tag61.xml"/><Relationship Id="rId16" Type="http://schemas.openxmlformats.org/officeDocument/2006/relationships/oleObject" Target="../embeddings/oleObject6.bin"/><Relationship Id="rId1" Type="http://schemas.openxmlformats.org/officeDocument/2006/relationships/vmlDrawing" Target="../drawings/vmlDrawing6.vml"/><Relationship Id="rId6" Type="http://schemas.openxmlformats.org/officeDocument/2006/relationships/tags" Target="../tags/tag65.xml"/><Relationship Id="rId11" Type="http://schemas.openxmlformats.org/officeDocument/2006/relationships/tags" Target="../tags/tag70.xml"/><Relationship Id="rId5" Type="http://schemas.openxmlformats.org/officeDocument/2006/relationships/tags" Target="../tags/tag64.xml"/><Relationship Id="rId15" Type="http://schemas.openxmlformats.org/officeDocument/2006/relationships/slideMaster" Target="../slideMasters/slideMaster1.xml"/><Relationship Id="rId10" Type="http://schemas.openxmlformats.org/officeDocument/2006/relationships/tags" Target="../tags/tag69.xml"/><Relationship Id="rId4" Type="http://schemas.openxmlformats.org/officeDocument/2006/relationships/tags" Target="../tags/tag63.xml"/><Relationship Id="rId9" Type="http://schemas.openxmlformats.org/officeDocument/2006/relationships/tags" Target="../tags/tag68.xml"/><Relationship Id="rId14" Type="http://schemas.openxmlformats.org/officeDocument/2006/relationships/tags" Target="../tags/tag73.xml"/></Relationships>
</file>

<file path=ppt/slideLayouts/_rels/slideLayout8.xml.rels><?xml version="1.0" encoding="UTF-8" standalone="yes"?>
<Relationships xmlns="http://schemas.openxmlformats.org/package/2006/relationships"><Relationship Id="rId8" Type="http://schemas.openxmlformats.org/officeDocument/2006/relationships/tags" Target="../tags/tag80.xml"/><Relationship Id="rId13" Type="http://schemas.openxmlformats.org/officeDocument/2006/relationships/tags" Target="../tags/tag85.xml"/><Relationship Id="rId3" Type="http://schemas.openxmlformats.org/officeDocument/2006/relationships/tags" Target="../tags/tag75.xml"/><Relationship Id="rId7" Type="http://schemas.openxmlformats.org/officeDocument/2006/relationships/tags" Target="../tags/tag79.xml"/><Relationship Id="rId12" Type="http://schemas.openxmlformats.org/officeDocument/2006/relationships/tags" Target="../tags/tag84.xml"/><Relationship Id="rId17" Type="http://schemas.openxmlformats.org/officeDocument/2006/relationships/image" Target="../media/image1.emf"/><Relationship Id="rId2" Type="http://schemas.openxmlformats.org/officeDocument/2006/relationships/tags" Target="../tags/tag74.xml"/><Relationship Id="rId16" Type="http://schemas.openxmlformats.org/officeDocument/2006/relationships/oleObject" Target="../embeddings/oleObject7.bin"/><Relationship Id="rId1" Type="http://schemas.openxmlformats.org/officeDocument/2006/relationships/vmlDrawing" Target="../drawings/vmlDrawing7.vml"/><Relationship Id="rId6" Type="http://schemas.openxmlformats.org/officeDocument/2006/relationships/tags" Target="../tags/tag78.xml"/><Relationship Id="rId11" Type="http://schemas.openxmlformats.org/officeDocument/2006/relationships/tags" Target="../tags/tag83.xml"/><Relationship Id="rId5" Type="http://schemas.openxmlformats.org/officeDocument/2006/relationships/tags" Target="../tags/tag77.xml"/><Relationship Id="rId15" Type="http://schemas.openxmlformats.org/officeDocument/2006/relationships/slideMaster" Target="../slideMasters/slideMaster1.xml"/><Relationship Id="rId10" Type="http://schemas.openxmlformats.org/officeDocument/2006/relationships/tags" Target="../tags/tag82.xml"/><Relationship Id="rId4" Type="http://schemas.openxmlformats.org/officeDocument/2006/relationships/tags" Target="../tags/tag76.xml"/><Relationship Id="rId9" Type="http://schemas.openxmlformats.org/officeDocument/2006/relationships/tags" Target="../tags/tag81.xml"/><Relationship Id="rId14" Type="http://schemas.openxmlformats.org/officeDocument/2006/relationships/tags" Target="../tags/tag86.xml"/></Relationships>
</file>

<file path=ppt/slideLayouts/_rels/slideLayout9.xml.rels><?xml version="1.0" encoding="UTF-8" standalone="yes"?>
<Relationships xmlns="http://schemas.openxmlformats.org/package/2006/relationships"><Relationship Id="rId8" Type="http://schemas.openxmlformats.org/officeDocument/2006/relationships/tags" Target="../tags/tag93.xml"/><Relationship Id="rId13" Type="http://schemas.openxmlformats.org/officeDocument/2006/relationships/tags" Target="../tags/tag98.xml"/><Relationship Id="rId18" Type="http://schemas.openxmlformats.org/officeDocument/2006/relationships/image" Target="../media/image1.emf"/><Relationship Id="rId3" Type="http://schemas.openxmlformats.org/officeDocument/2006/relationships/tags" Target="../tags/tag88.xml"/><Relationship Id="rId7" Type="http://schemas.openxmlformats.org/officeDocument/2006/relationships/tags" Target="../tags/tag92.xml"/><Relationship Id="rId12" Type="http://schemas.openxmlformats.org/officeDocument/2006/relationships/tags" Target="../tags/tag97.xml"/><Relationship Id="rId17" Type="http://schemas.openxmlformats.org/officeDocument/2006/relationships/oleObject" Target="../embeddings/oleObject8.bin"/><Relationship Id="rId2" Type="http://schemas.openxmlformats.org/officeDocument/2006/relationships/tags" Target="../tags/tag87.xml"/><Relationship Id="rId16" Type="http://schemas.openxmlformats.org/officeDocument/2006/relationships/slideMaster" Target="../slideMasters/slideMaster1.xml"/><Relationship Id="rId1" Type="http://schemas.openxmlformats.org/officeDocument/2006/relationships/vmlDrawing" Target="../drawings/vmlDrawing8.vml"/><Relationship Id="rId6" Type="http://schemas.openxmlformats.org/officeDocument/2006/relationships/tags" Target="../tags/tag91.xml"/><Relationship Id="rId11" Type="http://schemas.openxmlformats.org/officeDocument/2006/relationships/tags" Target="../tags/tag96.xml"/><Relationship Id="rId5" Type="http://schemas.openxmlformats.org/officeDocument/2006/relationships/tags" Target="../tags/tag90.xml"/><Relationship Id="rId15" Type="http://schemas.openxmlformats.org/officeDocument/2006/relationships/tags" Target="../tags/tag100.xml"/><Relationship Id="rId10" Type="http://schemas.openxmlformats.org/officeDocument/2006/relationships/tags" Target="../tags/tag95.xml"/><Relationship Id="rId4" Type="http://schemas.openxmlformats.org/officeDocument/2006/relationships/tags" Target="../tags/tag89.xml"/><Relationship Id="rId9" Type="http://schemas.openxmlformats.org/officeDocument/2006/relationships/tags" Target="../tags/tag94.xml"/><Relationship Id="rId14" Type="http://schemas.openxmlformats.org/officeDocument/2006/relationships/tags" Target="../tags/tag99.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bg1"/>
        </a:solidFill>
        <a:effectLst/>
      </p:bgPr>
    </p:bg>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16EA533F-94AF-4D02-A54D-267AD6DA2E6D}"/>
              </a:ext>
            </a:extLst>
          </p:cNvPr>
          <p:cNvGraphicFramePr>
            <a:graphicFrameLocks noChangeAspect="1"/>
          </p:cNvGraphicFramePr>
          <p:nvPr userDrawn="1">
            <p:custDataLst>
              <p:tags r:id="rId2"/>
            </p:custDataLst>
            <p:extLst>
              <p:ext uri="{D42A27DB-BD31-4B8C-83A1-F6EECF244321}">
                <p14:modId xmlns:p14="http://schemas.microsoft.com/office/powerpoint/2010/main" val="40632099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115" name="think-cell Slide" r:id="rId11" imgW="344" imgH="344" progId="TCLayout.ActiveDocument.1">
                  <p:embed/>
                </p:oleObj>
              </mc:Choice>
              <mc:Fallback>
                <p:oleObj name="think-cell Slide" r:id="rId11" imgW="344" imgH="344" progId="TCLayout.ActiveDocument.1">
                  <p:embed/>
                  <p:pic>
                    <p:nvPicPr>
                      <p:cNvPr id="9" name="Object 8" hidden="1">
                        <a:extLst>
                          <a:ext uri="{FF2B5EF4-FFF2-40B4-BE49-F238E27FC236}">
                            <a16:creationId xmlns:a16="http://schemas.microsoft.com/office/drawing/2014/main" id="{16EA533F-94AF-4D02-A54D-267AD6DA2E6D}"/>
                          </a:ext>
                        </a:extLst>
                      </p:cNvPr>
                      <p:cNvPicPr/>
                      <p:nvPr/>
                    </p:nvPicPr>
                    <p:blipFill>
                      <a:blip r:embed="rId12"/>
                      <a:stretch>
                        <a:fillRect/>
                      </a:stretch>
                    </p:blipFill>
                    <p:spPr>
                      <a:xfrm>
                        <a:off x="1588" y="1588"/>
                        <a:ext cx="1588" cy="1588"/>
                      </a:xfrm>
                      <a:prstGeom prst="rect">
                        <a:avLst/>
                      </a:prstGeom>
                    </p:spPr>
                  </p:pic>
                </p:oleObj>
              </mc:Fallback>
            </mc:AlternateContent>
          </a:graphicData>
        </a:graphic>
      </p:graphicFrame>
      <p:sp>
        <p:nvSpPr>
          <p:cNvPr id="8" name="Rectangle 7" hidden="1">
            <a:extLst>
              <a:ext uri="{FF2B5EF4-FFF2-40B4-BE49-F238E27FC236}">
                <a16:creationId xmlns:a16="http://schemas.microsoft.com/office/drawing/2014/main" id="{C54CE3BD-55D7-42CB-8D9D-17E2A0D74581}"/>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4400" b="1" i="0" baseline="0" dirty="0" err="1">
              <a:solidFill>
                <a:schemeClr val="bg1"/>
              </a:solidFill>
              <a:latin typeface="Georgia" panose="02040502050405020303" pitchFamily="18" charset="0"/>
              <a:ea typeface="+mj-ea"/>
              <a:cs typeface="+mj-cs"/>
              <a:sym typeface="Georgia" panose="02040502050405020303" pitchFamily="18" charset="0"/>
            </a:endParaRPr>
          </a:p>
        </p:txBody>
      </p:sp>
      <p:pic>
        <p:nvPicPr>
          <p:cNvPr id="16" name="Partnership">
            <a:extLst>
              <a:ext uri="{FF2B5EF4-FFF2-40B4-BE49-F238E27FC236}">
                <a16:creationId xmlns:a16="http://schemas.microsoft.com/office/drawing/2014/main" id="{B217107C-D279-4D90-AB38-6A6D6782398B}"/>
              </a:ext>
            </a:extLst>
          </p:cNvPr>
          <p:cNvPicPr>
            <a:picLocks noChangeAspect="1"/>
          </p:cNvPicPr>
          <p:nvPr userDrawn="1"/>
        </p:nvPicPr>
        <p:blipFill>
          <a:blip r:embed="rId13"/>
          <a:srcRect/>
          <a:stretch/>
        </p:blipFill>
        <p:spPr>
          <a:xfrm>
            <a:off x="9144" y="893"/>
            <a:ext cx="12192000" cy="6856213"/>
          </a:xfrm>
          <a:prstGeom prst="rect">
            <a:avLst/>
          </a:prstGeom>
        </p:spPr>
      </p:pic>
      <p:grpSp>
        <p:nvGrpSpPr>
          <p:cNvPr id="4" name="LogoImage">
            <a:extLst>
              <a:ext uri="{FF2B5EF4-FFF2-40B4-BE49-F238E27FC236}">
                <a16:creationId xmlns:a16="http://schemas.microsoft.com/office/drawing/2014/main" id="{275CA5E5-0CE7-4325-8DA5-DA17C9380A0C}"/>
              </a:ext>
            </a:extLst>
          </p:cNvPr>
          <p:cNvGrpSpPr>
            <a:grpSpLocks noChangeAspect="1"/>
          </p:cNvGrpSpPr>
          <p:nvPr userDrawn="1">
            <p:custDataLst>
              <p:tags r:id="rId4"/>
            </p:custDataLst>
          </p:nvPr>
        </p:nvGrpSpPr>
        <p:grpSpPr bwMode="black">
          <a:xfrm>
            <a:off x="551942" y="481160"/>
            <a:ext cx="1893201" cy="585216"/>
            <a:chOff x="0" y="973"/>
            <a:chExt cx="7680" cy="2374"/>
          </a:xfrm>
        </p:grpSpPr>
        <p:sp>
          <p:nvSpPr>
            <p:cNvPr id="5" name="AutoShape 3">
              <a:extLst>
                <a:ext uri="{FF2B5EF4-FFF2-40B4-BE49-F238E27FC236}">
                  <a16:creationId xmlns:a16="http://schemas.microsoft.com/office/drawing/2014/main" id="{1F430752-9F46-430E-93A8-58E8FAF85299}"/>
                </a:ext>
              </a:extLst>
            </p:cNvPr>
            <p:cNvSpPr>
              <a:spLocks noChangeAspect="1" noChangeArrowheads="1" noTextEdit="1"/>
            </p:cNvSpPr>
            <p:nvPr userDrawn="1"/>
          </p:nvSpPr>
          <p:spPr bwMode="black">
            <a:xfrm>
              <a:off x="0" y="973"/>
              <a:ext cx="7680" cy="2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sp>
          <p:nvSpPr>
            <p:cNvPr id="6" name="Freeform 5">
              <a:extLst>
                <a:ext uri="{FF2B5EF4-FFF2-40B4-BE49-F238E27FC236}">
                  <a16:creationId xmlns:a16="http://schemas.microsoft.com/office/drawing/2014/main" id="{20C9A1A2-5968-4C0E-9E0B-C061BA0E7F39}"/>
                </a:ext>
              </a:extLst>
            </p:cNvPr>
            <p:cNvSpPr>
              <a:spLocks noEditPoints="1"/>
            </p:cNvSpPr>
            <p:nvPr userDrawn="1"/>
          </p:nvSpPr>
          <p:spPr bwMode="black">
            <a:xfrm>
              <a:off x="0" y="974"/>
              <a:ext cx="7680" cy="2373"/>
            </a:xfrm>
            <a:custGeom>
              <a:avLst/>
              <a:gdLst>
                <a:gd name="T0" fmla="*/ 4209 w 15155"/>
                <a:gd name="T1" fmla="*/ 2986 h 4678"/>
                <a:gd name="T2" fmla="*/ 3707 w 15155"/>
                <a:gd name="T3" fmla="*/ 2422 h 4678"/>
                <a:gd name="T4" fmla="*/ 3712 w 15155"/>
                <a:gd name="T5" fmla="*/ 2340 h 4678"/>
                <a:gd name="T6" fmla="*/ 4724 w 15155"/>
                <a:gd name="T7" fmla="*/ 4124 h 4678"/>
                <a:gd name="T8" fmla="*/ 3330 w 15155"/>
                <a:gd name="T9" fmla="*/ 3521 h 4678"/>
                <a:gd name="T10" fmla="*/ 5673 w 15155"/>
                <a:gd name="T11" fmla="*/ 3002 h 4678"/>
                <a:gd name="T12" fmla="*/ 6627 w 15155"/>
                <a:gd name="T13" fmla="*/ 2408 h 4678"/>
                <a:gd name="T14" fmla="*/ 6279 w 15155"/>
                <a:gd name="T15" fmla="*/ 4007 h 4678"/>
                <a:gd name="T16" fmla="*/ 10270 w 15155"/>
                <a:gd name="T17" fmla="*/ 3073 h 4678"/>
                <a:gd name="T18" fmla="*/ 10801 w 15155"/>
                <a:gd name="T19" fmla="*/ 4678 h 4678"/>
                <a:gd name="T20" fmla="*/ 11466 w 15155"/>
                <a:gd name="T21" fmla="*/ 3537 h 4678"/>
                <a:gd name="T22" fmla="*/ 10602 w 15155"/>
                <a:gd name="T23" fmla="*/ 3405 h 4678"/>
                <a:gd name="T24" fmla="*/ 14762 w 15155"/>
                <a:gd name="T25" fmla="*/ 3073 h 4678"/>
                <a:gd name="T26" fmla="*/ 14505 w 15155"/>
                <a:gd name="T27" fmla="*/ 2986 h 4678"/>
                <a:gd name="T28" fmla="*/ 14145 w 15155"/>
                <a:gd name="T29" fmla="*/ 4620 h 4678"/>
                <a:gd name="T30" fmla="*/ 15155 w 15155"/>
                <a:gd name="T31" fmla="*/ 2986 h 4678"/>
                <a:gd name="T32" fmla="*/ 10231 w 15155"/>
                <a:gd name="T33" fmla="*/ 4037 h 4678"/>
                <a:gd name="T34" fmla="*/ 9005 w 15155"/>
                <a:gd name="T35" fmla="*/ 2961 h 4678"/>
                <a:gd name="T36" fmla="*/ 8378 w 15155"/>
                <a:gd name="T37" fmla="*/ 3194 h 4678"/>
                <a:gd name="T38" fmla="*/ 8775 w 15155"/>
                <a:gd name="T39" fmla="*/ 4037 h 4678"/>
                <a:gd name="T40" fmla="*/ 9107 w 15155"/>
                <a:gd name="T41" fmla="*/ 3916 h 4678"/>
                <a:gd name="T42" fmla="*/ 9439 w 15155"/>
                <a:gd name="T43" fmla="*/ 4037 h 4678"/>
                <a:gd name="T44" fmla="*/ 9712 w 15155"/>
                <a:gd name="T45" fmla="*/ 4037 h 4678"/>
                <a:gd name="T46" fmla="*/ 7962 w 15155"/>
                <a:gd name="T47" fmla="*/ 3741 h 4678"/>
                <a:gd name="T48" fmla="*/ 7962 w 15155"/>
                <a:gd name="T49" fmla="*/ 3741 h 4678"/>
                <a:gd name="T50" fmla="*/ 12654 w 15155"/>
                <a:gd name="T51" fmla="*/ 2986 h 4678"/>
                <a:gd name="T52" fmla="*/ 12586 w 15155"/>
                <a:gd name="T53" fmla="*/ 4036 h 4678"/>
                <a:gd name="T54" fmla="*/ 11780 w 15155"/>
                <a:gd name="T55" fmla="*/ 3367 h 4678"/>
                <a:gd name="T56" fmla="*/ 11871 w 15155"/>
                <a:gd name="T57" fmla="*/ 4146 h 4678"/>
                <a:gd name="T58" fmla="*/ 13060 w 15155"/>
                <a:gd name="T59" fmla="*/ 3917 h 4678"/>
                <a:gd name="T60" fmla="*/ 13423 w 15155"/>
                <a:gd name="T61" fmla="*/ 4037 h 4678"/>
                <a:gd name="T62" fmla="*/ 12250 w 15155"/>
                <a:gd name="T63" fmla="*/ 3787 h 4678"/>
                <a:gd name="T64" fmla="*/ 12250 w 15155"/>
                <a:gd name="T65" fmla="*/ 3787 h 4678"/>
                <a:gd name="T66" fmla="*/ 8758 w 15155"/>
                <a:gd name="T67" fmla="*/ 1080 h 4678"/>
                <a:gd name="T68" fmla="*/ 8559 w 15155"/>
                <a:gd name="T69" fmla="*/ 1013 h 4678"/>
                <a:gd name="T70" fmla="*/ 9105 w 15155"/>
                <a:gd name="T71" fmla="*/ 2310 h 4678"/>
                <a:gd name="T72" fmla="*/ 9553 w 15155"/>
                <a:gd name="T73" fmla="*/ 626 h 4678"/>
                <a:gd name="T74" fmla="*/ 9293 w 15155"/>
                <a:gd name="T75" fmla="*/ 713 h 4678"/>
                <a:gd name="T76" fmla="*/ 8947 w 15155"/>
                <a:gd name="T77" fmla="*/ 843 h 4678"/>
                <a:gd name="T78" fmla="*/ 5105 w 15155"/>
                <a:gd name="T79" fmla="*/ 349 h 4678"/>
                <a:gd name="T80" fmla="*/ 3793 w 15155"/>
                <a:gd name="T81" fmla="*/ 882 h 4678"/>
                <a:gd name="T82" fmla="*/ 5848 w 15155"/>
                <a:gd name="T83" fmla="*/ 981 h 4678"/>
                <a:gd name="T84" fmla="*/ 6211 w 15155"/>
                <a:gd name="T85" fmla="*/ 1763 h 4678"/>
                <a:gd name="T86" fmla="*/ 6296 w 15155"/>
                <a:gd name="T87" fmla="*/ 601 h 4678"/>
                <a:gd name="T88" fmla="*/ 5638 w 15155"/>
                <a:gd name="T89" fmla="*/ 833 h 4678"/>
                <a:gd name="T90" fmla="*/ 4836 w 15155"/>
                <a:gd name="T91" fmla="*/ 625 h 4678"/>
                <a:gd name="T92" fmla="*/ 4778 w 15155"/>
                <a:gd name="T93" fmla="*/ 1676 h 4678"/>
                <a:gd name="T94" fmla="*/ 4692 w 15155"/>
                <a:gd name="T95" fmla="*/ 0 h 4678"/>
                <a:gd name="T96" fmla="*/ 3614 w 15155"/>
                <a:gd name="T97" fmla="*/ 221 h 4678"/>
                <a:gd name="T98" fmla="*/ 3236 w 15155"/>
                <a:gd name="T99" fmla="*/ 88 h 4678"/>
                <a:gd name="T100" fmla="*/ 3836 w 15155"/>
                <a:gd name="T101" fmla="*/ 1763 h 4678"/>
                <a:gd name="T102" fmla="*/ 7219 w 15155"/>
                <a:gd name="T103" fmla="*/ 683 h 4678"/>
                <a:gd name="T104" fmla="*/ 7226 w 15155"/>
                <a:gd name="T105" fmla="*/ 598 h 4678"/>
                <a:gd name="T106" fmla="*/ 6952 w 15155"/>
                <a:gd name="T107" fmla="*/ 1361 h 4678"/>
                <a:gd name="T108" fmla="*/ 7720 w 15155"/>
                <a:gd name="T109" fmla="*/ 1446 h 4678"/>
                <a:gd name="T110" fmla="*/ 3049 w 15155"/>
                <a:gd name="T111" fmla="*/ 753 h 4678"/>
                <a:gd name="T112" fmla="*/ 2703 w 15155"/>
                <a:gd name="T113" fmla="*/ 1584 h 4678"/>
                <a:gd name="T114" fmla="*/ 87 w 15155"/>
                <a:gd name="T115" fmla="*/ 88 h 4678"/>
                <a:gd name="T116" fmla="*/ 549 w 15155"/>
                <a:gd name="T117" fmla="*/ 1763 h 4678"/>
                <a:gd name="T118" fmla="*/ 1609 w 15155"/>
                <a:gd name="T119" fmla="*/ 259 h 4678"/>
                <a:gd name="T120" fmla="*/ 2069 w 15155"/>
                <a:gd name="T121" fmla="*/ 1676 h 4678"/>
                <a:gd name="T122" fmla="*/ 2070 w 15155"/>
                <a:gd name="T123" fmla="*/ 0 h 4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155" h="4678">
                  <a:moveTo>
                    <a:pt x="4451" y="3751"/>
                  </a:moveTo>
                  <a:cubicBezTo>
                    <a:pt x="4549" y="3607"/>
                    <a:pt x="4604" y="3438"/>
                    <a:pt x="4609" y="3264"/>
                  </a:cubicBezTo>
                  <a:cubicBezTo>
                    <a:pt x="4611" y="3211"/>
                    <a:pt x="4732" y="3072"/>
                    <a:pt x="4766" y="3072"/>
                  </a:cubicBezTo>
                  <a:cubicBezTo>
                    <a:pt x="4834" y="3072"/>
                    <a:pt x="4834" y="3072"/>
                    <a:pt x="4834" y="3072"/>
                  </a:cubicBezTo>
                  <a:cubicBezTo>
                    <a:pt x="4834" y="2986"/>
                    <a:pt x="4834" y="2986"/>
                    <a:pt x="4834" y="2986"/>
                  </a:cubicBezTo>
                  <a:cubicBezTo>
                    <a:pt x="4209" y="2986"/>
                    <a:pt x="4209" y="2986"/>
                    <a:pt x="4209" y="2986"/>
                  </a:cubicBezTo>
                  <a:cubicBezTo>
                    <a:pt x="4209" y="3073"/>
                    <a:pt x="4209" y="3073"/>
                    <a:pt x="4209" y="3073"/>
                  </a:cubicBezTo>
                  <a:cubicBezTo>
                    <a:pt x="4380" y="3078"/>
                    <a:pt x="4487" y="3175"/>
                    <a:pt x="4487" y="3337"/>
                  </a:cubicBezTo>
                  <a:cubicBezTo>
                    <a:pt x="4487" y="3482"/>
                    <a:pt x="4463" y="3591"/>
                    <a:pt x="4395" y="3702"/>
                  </a:cubicBezTo>
                  <a:cubicBezTo>
                    <a:pt x="4155" y="3489"/>
                    <a:pt x="3882" y="3230"/>
                    <a:pt x="3654" y="2986"/>
                  </a:cubicBezTo>
                  <a:cubicBezTo>
                    <a:pt x="3501" y="2928"/>
                    <a:pt x="3404" y="2814"/>
                    <a:pt x="3404" y="2673"/>
                  </a:cubicBezTo>
                  <a:cubicBezTo>
                    <a:pt x="3404" y="2514"/>
                    <a:pt x="3518" y="2422"/>
                    <a:pt x="3707" y="2422"/>
                  </a:cubicBezTo>
                  <a:cubicBezTo>
                    <a:pt x="3942" y="2422"/>
                    <a:pt x="4116" y="2659"/>
                    <a:pt x="4116" y="2777"/>
                  </a:cubicBezTo>
                  <a:cubicBezTo>
                    <a:pt x="4191" y="2777"/>
                    <a:pt x="4191" y="2777"/>
                    <a:pt x="4191" y="2777"/>
                  </a:cubicBezTo>
                  <a:cubicBezTo>
                    <a:pt x="4191" y="2362"/>
                    <a:pt x="4191" y="2362"/>
                    <a:pt x="4191" y="2362"/>
                  </a:cubicBezTo>
                  <a:cubicBezTo>
                    <a:pt x="4116" y="2362"/>
                    <a:pt x="4116" y="2362"/>
                    <a:pt x="4116" y="2362"/>
                  </a:cubicBezTo>
                  <a:cubicBezTo>
                    <a:pt x="4097" y="2391"/>
                    <a:pt x="4074" y="2393"/>
                    <a:pt x="4034" y="2393"/>
                  </a:cubicBezTo>
                  <a:cubicBezTo>
                    <a:pt x="3959" y="2393"/>
                    <a:pt x="3874" y="2340"/>
                    <a:pt x="3712" y="2340"/>
                  </a:cubicBezTo>
                  <a:cubicBezTo>
                    <a:pt x="3453" y="2340"/>
                    <a:pt x="3288" y="2480"/>
                    <a:pt x="3288" y="2732"/>
                  </a:cubicBezTo>
                  <a:cubicBezTo>
                    <a:pt x="3288" y="2887"/>
                    <a:pt x="3346" y="2991"/>
                    <a:pt x="3431" y="3100"/>
                  </a:cubicBezTo>
                  <a:cubicBezTo>
                    <a:pt x="3253" y="3219"/>
                    <a:pt x="3146" y="3420"/>
                    <a:pt x="3148" y="3634"/>
                  </a:cubicBezTo>
                  <a:cubicBezTo>
                    <a:pt x="3148" y="3944"/>
                    <a:pt x="3421" y="4155"/>
                    <a:pt x="3707" y="4155"/>
                  </a:cubicBezTo>
                  <a:cubicBezTo>
                    <a:pt x="3966" y="4155"/>
                    <a:pt x="4145" y="4080"/>
                    <a:pt x="4286" y="3944"/>
                  </a:cubicBezTo>
                  <a:cubicBezTo>
                    <a:pt x="4431" y="4078"/>
                    <a:pt x="4552" y="4124"/>
                    <a:pt x="4724" y="4124"/>
                  </a:cubicBezTo>
                  <a:cubicBezTo>
                    <a:pt x="4913" y="4124"/>
                    <a:pt x="4913" y="4124"/>
                    <a:pt x="4913" y="4124"/>
                  </a:cubicBezTo>
                  <a:cubicBezTo>
                    <a:pt x="4913" y="4036"/>
                    <a:pt x="4913" y="4036"/>
                    <a:pt x="4913" y="4036"/>
                  </a:cubicBezTo>
                  <a:cubicBezTo>
                    <a:pt x="4809" y="4036"/>
                    <a:pt x="4809" y="4036"/>
                    <a:pt x="4809" y="4036"/>
                  </a:cubicBezTo>
                  <a:cubicBezTo>
                    <a:pt x="4685" y="3947"/>
                    <a:pt x="4565" y="3852"/>
                    <a:pt x="4451" y="3751"/>
                  </a:cubicBezTo>
                  <a:close/>
                  <a:moveTo>
                    <a:pt x="3851" y="4015"/>
                  </a:moveTo>
                  <a:cubicBezTo>
                    <a:pt x="3599" y="4015"/>
                    <a:pt x="3330" y="3772"/>
                    <a:pt x="3330" y="3521"/>
                  </a:cubicBezTo>
                  <a:cubicBezTo>
                    <a:pt x="3330" y="3339"/>
                    <a:pt x="3378" y="3243"/>
                    <a:pt x="3470" y="3148"/>
                  </a:cubicBezTo>
                  <a:cubicBezTo>
                    <a:pt x="3707" y="3414"/>
                    <a:pt x="3962" y="3664"/>
                    <a:pt x="4233" y="3896"/>
                  </a:cubicBezTo>
                  <a:cubicBezTo>
                    <a:pt x="4134" y="3971"/>
                    <a:pt x="4008" y="4015"/>
                    <a:pt x="3851" y="4015"/>
                  </a:cubicBezTo>
                  <a:close/>
                  <a:moveTo>
                    <a:pt x="6279" y="4007"/>
                  </a:moveTo>
                  <a:cubicBezTo>
                    <a:pt x="5920" y="4007"/>
                    <a:pt x="5707" y="3758"/>
                    <a:pt x="5678" y="3450"/>
                  </a:cubicBezTo>
                  <a:cubicBezTo>
                    <a:pt x="5664" y="3301"/>
                    <a:pt x="5663" y="3151"/>
                    <a:pt x="5673" y="3002"/>
                  </a:cubicBezTo>
                  <a:cubicBezTo>
                    <a:pt x="5705" y="2605"/>
                    <a:pt x="5887" y="2435"/>
                    <a:pt x="6192" y="2435"/>
                  </a:cubicBezTo>
                  <a:cubicBezTo>
                    <a:pt x="6523" y="2435"/>
                    <a:pt x="6726" y="2803"/>
                    <a:pt x="6726" y="2985"/>
                  </a:cubicBezTo>
                  <a:cubicBezTo>
                    <a:pt x="6801" y="2985"/>
                    <a:pt x="6801" y="2985"/>
                    <a:pt x="6801" y="2985"/>
                  </a:cubicBezTo>
                  <a:cubicBezTo>
                    <a:pt x="6801" y="2362"/>
                    <a:pt x="6801" y="2362"/>
                    <a:pt x="6801" y="2362"/>
                  </a:cubicBezTo>
                  <a:cubicBezTo>
                    <a:pt x="6736" y="2362"/>
                    <a:pt x="6736" y="2362"/>
                    <a:pt x="6736" y="2362"/>
                  </a:cubicBezTo>
                  <a:cubicBezTo>
                    <a:pt x="6709" y="2393"/>
                    <a:pt x="6683" y="2408"/>
                    <a:pt x="6627" y="2408"/>
                  </a:cubicBezTo>
                  <a:cubicBezTo>
                    <a:pt x="6489" y="2408"/>
                    <a:pt x="6370" y="2330"/>
                    <a:pt x="6181" y="2330"/>
                  </a:cubicBezTo>
                  <a:cubicBezTo>
                    <a:pt x="5687" y="2330"/>
                    <a:pt x="5392" y="2732"/>
                    <a:pt x="5392" y="3236"/>
                  </a:cubicBezTo>
                  <a:cubicBezTo>
                    <a:pt x="5392" y="3740"/>
                    <a:pt x="5719" y="4156"/>
                    <a:pt x="6225" y="4156"/>
                  </a:cubicBezTo>
                  <a:cubicBezTo>
                    <a:pt x="6577" y="4156"/>
                    <a:pt x="6824" y="3967"/>
                    <a:pt x="6937" y="3652"/>
                  </a:cubicBezTo>
                  <a:cubicBezTo>
                    <a:pt x="6845" y="3652"/>
                    <a:pt x="6845" y="3652"/>
                    <a:pt x="6845" y="3652"/>
                  </a:cubicBezTo>
                  <a:cubicBezTo>
                    <a:pt x="6731" y="3884"/>
                    <a:pt x="6583" y="4007"/>
                    <a:pt x="6279" y="4007"/>
                  </a:cubicBezTo>
                  <a:close/>
                  <a:moveTo>
                    <a:pt x="11018" y="2957"/>
                  </a:moveTo>
                  <a:cubicBezTo>
                    <a:pt x="10830" y="2957"/>
                    <a:pt x="10704" y="3037"/>
                    <a:pt x="10605" y="3221"/>
                  </a:cubicBezTo>
                  <a:cubicBezTo>
                    <a:pt x="10566" y="2986"/>
                    <a:pt x="10566" y="2986"/>
                    <a:pt x="10566" y="2986"/>
                  </a:cubicBezTo>
                  <a:cubicBezTo>
                    <a:pt x="10195" y="2986"/>
                    <a:pt x="10195" y="2986"/>
                    <a:pt x="10195" y="2986"/>
                  </a:cubicBezTo>
                  <a:cubicBezTo>
                    <a:pt x="10195" y="3073"/>
                    <a:pt x="10195" y="3073"/>
                    <a:pt x="10195" y="3073"/>
                  </a:cubicBezTo>
                  <a:cubicBezTo>
                    <a:pt x="10270" y="3073"/>
                    <a:pt x="10270" y="3073"/>
                    <a:pt x="10270" y="3073"/>
                  </a:cubicBezTo>
                  <a:cubicBezTo>
                    <a:pt x="10304" y="3073"/>
                    <a:pt x="10391" y="3158"/>
                    <a:pt x="10391" y="3194"/>
                  </a:cubicBezTo>
                  <a:cubicBezTo>
                    <a:pt x="10391" y="4470"/>
                    <a:pt x="10391" y="4470"/>
                    <a:pt x="10391" y="4470"/>
                  </a:cubicBezTo>
                  <a:cubicBezTo>
                    <a:pt x="10391" y="4508"/>
                    <a:pt x="10304" y="4591"/>
                    <a:pt x="10270" y="4591"/>
                  </a:cubicBezTo>
                  <a:cubicBezTo>
                    <a:pt x="10195" y="4591"/>
                    <a:pt x="10195" y="4591"/>
                    <a:pt x="10195" y="4591"/>
                  </a:cubicBezTo>
                  <a:cubicBezTo>
                    <a:pt x="10195" y="4678"/>
                    <a:pt x="10195" y="4678"/>
                    <a:pt x="10195" y="4678"/>
                  </a:cubicBezTo>
                  <a:cubicBezTo>
                    <a:pt x="10801" y="4678"/>
                    <a:pt x="10801" y="4678"/>
                    <a:pt x="10801" y="4678"/>
                  </a:cubicBezTo>
                  <a:cubicBezTo>
                    <a:pt x="10801" y="4591"/>
                    <a:pt x="10801" y="4591"/>
                    <a:pt x="10801" y="4591"/>
                  </a:cubicBezTo>
                  <a:cubicBezTo>
                    <a:pt x="10726" y="4591"/>
                    <a:pt x="10726" y="4591"/>
                    <a:pt x="10726" y="4591"/>
                  </a:cubicBezTo>
                  <a:cubicBezTo>
                    <a:pt x="10694" y="4591"/>
                    <a:pt x="10605" y="4508"/>
                    <a:pt x="10605" y="4470"/>
                  </a:cubicBezTo>
                  <a:cubicBezTo>
                    <a:pt x="10605" y="3922"/>
                    <a:pt x="10605" y="3922"/>
                    <a:pt x="10605" y="3922"/>
                  </a:cubicBezTo>
                  <a:cubicBezTo>
                    <a:pt x="10687" y="4070"/>
                    <a:pt x="10793" y="4147"/>
                    <a:pt x="10994" y="4147"/>
                  </a:cubicBezTo>
                  <a:cubicBezTo>
                    <a:pt x="11272" y="4147"/>
                    <a:pt x="11466" y="3888"/>
                    <a:pt x="11466" y="3537"/>
                  </a:cubicBezTo>
                  <a:cubicBezTo>
                    <a:pt x="11466" y="3186"/>
                    <a:pt x="11297" y="2957"/>
                    <a:pt x="11018" y="2957"/>
                  </a:cubicBezTo>
                  <a:close/>
                  <a:moveTo>
                    <a:pt x="11246" y="3722"/>
                  </a:moveTo>
                  <a:cubicBezTo>
                    <a:pt x="11222" y="3903"/>
                    <a:pt x="11130" y="4027"/>
                    <a:pt x="10934" y="4027"/>
                  </a:cubicBezTo>
                  <a:cubicBezTo>
                    <a:pt x="10753" y="4029"/>
                    <a:pt x="10604" y="3884"/>
                    <a:pt x="10602" y="3703"/>
                  </a:cubicBezTo>
                  <a:cubicBezTo>
                    <a:pt x="10602" y="3701"/>
                    <a:pt x="10602" y="3698"/>
                    <a:pt x="10602" y="3695"/>
                  </a:cubicBezTo>
                  <a:cubicBezTo>
                    <a:pt x="10602" y="3405"/>
                    <a:pt x="10602" y="3405"/>
                    <a:pt x="10602" y="3405"/>
                  </a:cubicBezTo>
                  <a:cubicBezTo>
                    <a:pt x="10658" y="3225"/>
                    <a:pt x="10767" y="3092"/>
                    <a:pt x="10961" y="3092"/>
                  </a:cubicBezTo>
                  <a:cubicBezTo>
                    <a:pt x="11125" y="3092"/>
                    <a:pt x="11224" y="3208"/>
                    <a:pt x="11249" y="3390"/>
                  </a:cubicBezTo>
                  <a:cubicBezTo>
                    <a:pt x="11262" y="3500"/>
                    <a:pt x="11261" y="3612"/>
                    <a:pt x="11246" y="3722"/>
                  </a:cubicBezTo>
                  <a:close/>
                  <a:moveTo>
                    <a:pt x="14693" y="2986"/>
                  </a:moveTo>
                  <a:cubicBezTo>
                    <a:pt x="14693" y="3073"/>
                    <a:pt x="14693" y="3073"/>
                    <a:pt x="14693" y="3073"/>
                  </a:cubicBezTo>
                  <a:cubicBezTo>
                    <a:pt x="14762" y="3073"/>
                    <a:pt x="14762" y="3073"/>
                    <a:pt x="14762" y="3073"/>
                  </a:cubicBezTo>
                  <a:cubicBezTo>
                    <a:pt x="14794" y="3073"/>
                    <a:pt x="14864" y="3153"/>
                    <a:pt x="14862" y="3199"/>
                  </a:cubicBezTo>
                  <a:cubicBezTo>
                    <a:pt x="14610" y="3758"/>
                    <a:pt x="14610" y="3758"/>
                    <a:pt x="14610" y="3758"/>
                  </a:cubicBezTo>
                  <a:cubicBezTo>
                    <a:pt x="14335" y="3196"/>
                    <a:pt x="14335" y="3196"/>
                    <a:pt x="14335" y="3196"/>
                  </a:cubicBezTo>
                  <a:cubicBezTo>
                    <a:pt x="14335" y="3154"/>
                    <a:pt x="14403" y="3073"/>
                    <a:pt x="14434" y="3073"/>
                  </a:cubicBezTo>
                  <a:cubicBezTo>
                    <a:pt x="14505" y="3073"/>
                    <a:pt x="14505" y="3073"/>
                    <a:pt x="14505" y="3073"/>
                  </a:cubicBezTo>
                  <a:cubicBezTo>
                    <a:pt x="14505" y="2986"/>
                    <a:pt x="14505" y="2986"/>
                    <a:pt x="14505" y="2986"/>
                  </a:cubicBezTo>
                  <a:cubicBezTo>
                    <a:pt x="13889" y="2986"/>
                    <a:pt x="13889" y="2986"/>
                    <a:pt x="13889" y="2986"/>
                  </a:cubicBezTo>
                  <a:cubicBezTo>
                    <a:pt x="13889" y="3073"/>
                    <a:pt x="13889" y="3073"/>
                    <a:pt x="13889" y="3073"/>
                  </a:cubicBezTo>
                  <a:cubicBezTo>
                    <a:pt x="13940" y="3073"/>
                    <a:pt x="13940" y="3073"/>
                    <a:pt x="13940" y="3073"/>
                  </a:cubicBezTo>
                  <a:cubicBezTo>
                    <a:pt x="13969" y="3073"/>
                    <a:pt x="14068" y="3167"/>
                    <a:pt x="14087" y="3204"/>
                  </a:cubicBezTo>
                  <a:cubicBezTo>
                    <a:pt x="14489" y="3995"/>
                    <a:pt x="14489" y="3995"/>
                    <a:pt x="14489" y="3995"/>
                  </a:cubicBezTo>
                  <a:cubicBezTo>
                    <a:pt x="14145" y="4620"/>
                    <a:pt x="14145" y="4620"/>
                    <a:pt x="14145" y="4620"/>
                  </a:cubicBezTo>
                  <a:cubicBezTo>
                    <a:pt x="14245" y="4671"/>
                    <a:pt x="14245" y="4671"/>
                    <a:pt x="14245" y="4671"/>
                  </a:cubicBezTo>
                  <a:cubicBezTo>
                    <a:pt x="14584" y="4030"/>
                    <a:pt x="14584" y="4030"/>
                    <a:pt x="14584" y="4030"/>
                  </a:cubicBezTo>
                  <a:cubicBezTo>
                    <a:pt x="14968" y="3199"/>
                    <a:pt x="14968" y="3199"/>
                    <a:pt x="14968" y="3199"/>
                  </a:cubicBezTo>
                  <a:cubicBezTo>
                    <a:pt x="14993" y="3161"/>
                    <a:pt x="15075" y="3073"/>
                    <a:pt x="15102" y="3073"/>
                  </a:cubicBezTo>
                  <a:cubicBezTo>
                    <a:pt x="15155" y="3073"/>
                    <a:pt x="15155" y="3073"/>
                    <a:pt x="15155" y="3073"/>
                  </a:cubicBezTo>
                  <a:cubicBezTo>
                    <a:pt x="15155" y="2986"/>
                    <a:pt x="15155" y="2986"/>
                    <a:pt x="15155" y="2986"/>
                  </a:cubicBezTo>
                  <a:lnTo>
                    <a:pt x="14693" y="2986"/>
                  </a:lnTo>
                  <a:close/>
                  <a:moveTo>
                    <a:pt x="9712" y="4037"/>
                  </a:moveTo>
                  <a:cubicBezTo>
                    <a:pt x="9647" y="4037"/>
                    <a:pt x="9647" y="4037"/>
                    <a:pt x="9647" y="4037"/>
                  </a:cubicBezTo>
                  <a:cubicBezTo>
                    <a:pt x="9647" y="4124"/>
                    <a:pt x="9647" y="4124"/>
                    <a:pt x="9647" y="4124"/>
                  </a:cubicBezTo>
                  <a:cubicBezTo>
                    <a:pt x="10231" y="4124"/>
                    <a:pt x="10231" y="4124"/>
                    <a:pt x="10231" y="4124"/>
                  </a:cubicBezTo>
                  <a:cubicBezTo>
                    <a:pt x="10231" y="4037"/>
                    <a:pt x="10231" y="4037"/>
                    <a:pt x="10231" y="4037"/>
                  </a:cubicBezTo>
                  <a:cubicBezTo>
                    <a:pt x="10165" y="4037"/>
                    <a:pt x="10165" y="4037"/>
                    <a:pt x="10165" y="4037"/>
                  </a:cubicBezTo>
                  <a:cubicBezTo>
                    <a:pt x="10131" y="4037"/>
                    <a:pt x="10044" y="3954"/>
                    <a:pt x="10044" y="3916"/>
                  </a:cubicBezTo>
                  <a:cubicBezTo>
                    <a:pt x="10044" y="3288"/>
                    <a:pt x="10044" y="3288"/>
                    <a:pt x="10044" y="3288"/>
                  </a:cubicBezTo>
                  <a:cubicBezTo>
                    <a:pt x="10044" y="3080"/>
                    <a:pt x="9904" y="2964"/>
                    <a:pt x="9732" y="2964"/>
                  </a:cubicBezTo>
                  <a:cubicBezTo>
                    <a:pt x="9538" y="2964"/>
                    <a:pt x="9448" y="3066"/>
                    <a:pt x="9308" y="3204"/>
                  </a:cubicBezTo>
                  <a:cubicBezTo>
                    <a:pt x="9287" y="3044"/>
                    <a:pt x="9158" y="2961"/>
                    <a:pt x="9005" y="2961"/>
                  </a:cubicBezTo>
                  <a:cubicBezTo>
                    <a:pt x="8804" y="2961"/>
                    <a:pt x="8720" y="3068"/>
                    <a:pt x="8589" y="3206"/>
                  </a:cubicBezTo>
                  <a:cubicBezTo>
                    <a:pt x="8544" y="2986"/>
                    <a:pt x="8544" y="2986"/>
                    <a:pt x="8544" y="2986"/>
                  </a:cubicBezTo>
                  <a:cubicBezTo>
                    <a:pt x="8192" y="2986"/>
                    <a:pt x="8192" y="2986"/>
                    <a:pt x="8192" y="2986"/>
                  </a:cubicBezTo>
                  <a:cubicBezTo>
                    <a:pt x="8192" y="3073"/>
                    <a:pt x="8192" y="3073"/>
                    <a:pt x="8192" y="3073"/>
                  </a:cubicBezTo>
                  <a:cubicBezTo>
                    <a:pt x="8257" y="3073"/>
                    <a:pt x="8257" y="3073"/>
                    <a:pt x="8257" y="3073"/>
                  </a:cubicBezTo>
                  <a:cubicBezTo>
                    <a:pt x="8291" y="3073"/>
                    <a:pt x="8378" y="3158"/>
                    <a:pt x="8378" y="3194"/>
                  </a:cubicBezTo>
                  <a:cubicBezTo>
                    <a:pt x="8378" y="3916"/>
                    <a:pt x="8378" y="3916"/>
                    <a:pt x="8378" y="3916"/>
                  </a:cubicBezTo>
                  <a:cubicBezTo>
                    <a:pt x="8378" y="3954"/>
                    <a:pt x="8291" y="4037"/>
                    <a:pt x="8257" y="4037"/>
                  </a:cubicBezTo>
                  <a:cubicBezTo>
                    <a:pt x="8192" y="4037"/>
                    <a:pt x="8192" y="4037"/>
                    <a:pt x="8192" y="4037"/>
                  </a:cubicBezTo>
                  <a:cubicBezTo>
                    <a:pt x="8192" y="4124"/>
                    <a:pt x="8192" y="4124"/>
                    <a:pt x="8192" y="4124"/>
                  </a:cubicBezTo>
                  <a:cubicBezTo>
                    <a:pt x="8775" y="4124"/>
                    <a:pt x="8775" y="4124"/>
                    <a:pt x="8775" y="4124"/>
                  </a:cubicBezTo>
                  <a:cubicBezTo>
                    <a:pt x="8775" y="4037"/>
                    <a:pt x="8775" y="4037"/>
                    <a:pt x="8775" y="4037"/>
                  </a:cubicBezTo>
                  <a:cubicBezTo>
                    <a:pt x="8710" y="4037"/>
                    <a:pt x="8710" y="4037"/>
                    <a:pt x="8710" y="4037"/>
                  </a:cubicBezTo>
                  <a:cubicBezTo>
                    <a:pt x="8676" y="4037"/>
                    <a:pt x="8589" y="3954"/>
                    <a:pt x="8589" y="3916"/>
                  </a:cubicBezTo>
                  <a:cubicBezTo>
                    <a:pt x="8589" y="3330"/>
                    <a:pt x="8589" y="3330"/>
                    <a:pt x="8589" y="3330"/>
                  </a:cubicBezTo>
                  <a:cubicBezTo>
                    <a:pt x="8589" y="3252"/>
                    <a:pt x="8775" y="3099"/>
                    <a:pt x="8925" y="3099"/>
                  </a:cubicBezTo>
                  <a:cubicBezTo>
                    <a:pt x="9049" y="3099"/>
                    <a:pt x="9107" y="3177"/>
                    <a:pt x="9107" y="3288"/>
                  </a:cubicBezTo>
                  <a:cubicBezTo>
                    <a:pt x="9107" y="3916"/>
                    <a:pt x="9107" y="3916"/>
                    <a:pt x="9107" y="3916"/>
                  </a:cubicBezTo>
                  <a:cubicBezTo>
                    <a:pt x="9107" y="3954"/>
                    <a:pt x="9020" y="4037"/>
                    <a:pt x="8986" y="4037"/>
                  </a:cubicBezTo>
                  <a:cubicBezTo>
                    <a:pt x="8921" y="4037"/>
                    <a:pt x="8921" y="4037"/>
                    <a:pt x="8921" y="4037"/>
                  </a:cubicBezTo>
                  <a:cubicBezTo>
                    <a:pt x="8921" y="4124"/>
                    <a:pt x="8921" y="4124"/>
                    <a:pt x="8921" y="4124"/>
                  </a:cubicBezTo>
                  <a:cubicBezTo>
                    <a:pt x="9504" y="4124"/>
                    <a:pt x="9504" y="4124"/>
                    <a:pt x="9504" y="4124"/>
                  </a:cubicBezTo>
                  <a:cubicBezTo>
                    <a:pt x="9504" y="4037"/>
                    <a:pt x="9504" y="4037"/>
                    <a:pt x="9504" y="4037"/>
                  </a:cubicBezTo>
                  <a:cubicBezTo>
                    <a:pt x="9439" y="4037"/>
                    <a:pt x="9439" y="4037"/>
                    <a:pt x="9439" y="4037"/>
                  </a:cubicBezTo>
                  <a:cubicBezTo>
                    <a:pt x="9405" y="4037"/>
                    <a:pt x="9318" y="3954"/>
                    <a:pt x="9318" y="3916"/>
                  </a:cubicBezTo>
                  <a:cubicBezTo>
                    <a:pt x="9318" y="3323"/>
                    <a:pt x="9318" y="3323"/>
                    <a:pt x="9318" y="3323"/>
                  </a:cubicBezTo>
                  <a:cubicBezTo>
                    <a:pt x="9318" y="3246"/>
                    <a:pt x="9504" y="3101"/>
                    <a:pt x="9654" y="3101"/>
                  </a:cubicBezTo>
                  <a:cubicBezTo>
                    <a:pt x="9778" y="3101"/>
                    <a:pt x="9833" y="3178"/>
                    <a:pt x="9833" y="3289"/>
                  </a:cubicBezTo>
                  <a:cubicBezTo>
                    <a:pt x="9833" y="3917"/>
                    <a:pt x="9833" y="3917"/>
                    <a:pt x="9833" y="3917"/>
                  </a:cubicBezTo>
                  <a:cubicBezTo>
                    <a:pt x="9833" y="3954"/>
                    <a:pt x="9746" y="4037"/>
                    <a:pt x="9712" y="4037"/>
                  </a:cubicBezTo>
                  <a:close/>
                  <a:moveTo>
                    <a:pt x="7623" y="2957"/>
                  </a:moveTo>
                  <a:cubicBezTo>
                    <a:pt x="7320" y="2957"/>
                    <a:pt x="7051" y="3184"/>
                    <a:pt x="7051" y="3555"/>
                  </a:cubicBezTo>
                  <a:cubicBezTo>
                    <a:pt x="7051" y="3926"/>
                    <a:pt x="7320" y="4156"/>
                    <a:pt x="7623" y="4156"/>
                  </a:cubicBezTo>
                  <a:cubicBezTo>
                    <a:pt x="7925" y="4156"/>
                    <a:pt x="8192" y="3926"/>
                    <a:pt x="8192" y="3555"/>
                  </a:cubicBezTo>
                  <a:cubicBezTo>
                    <a:pt x="8192" y="3185"/>
                    <a:pt x="7925" y="2957"/>
                    <a:pt x="7623" y="2957"/>
                  </a:cubicBezTo>
                  <a:close/>
                  <a:moveTo>
                    <a:pt x="7962" y="3741"/>
                  </a:moveTo>
                  <a:cubicBezTo>
                    <a:pt x="7940" y="3920"/>
                    <a:pt x="7841" y="4044"/>
                    <a:pt x="7625" y="4044"/>
                  </a:cubicBezTo>
                  <a:cubicBezTo>
                    <a:pt x="7415" y="4044"/>
                    <a:pt x="7315" y="3916"/>
                    <a:pt x="7289" y="3739"/>
                  </a:cubicBezTo>
                  <a:cubicBezTo>
                    <a:pt x="7272" y="3613"/>
                    <a:pt x="7272" y="3485"/>
                    <a:pt x="7289" y="3359"/>
                  </a:cubicBezTo>
                  <a:cubicBezTo>
                    <a:pt x="7315" y="3177"/>
                    <a:pt x="7420" y="3056"/>
                    <a:pt x="7625" y="3056"/>
                  </a:cubicBezTo>
                  <a:cubicBezTo>
                    <a:pt x="7839" y="3056"/>
                    <a:pt x="7940" y="3177"/>
                    <a:pt x="7962" y="3361"/>
                  </a:cubicBezTo>
                  <a:cubicBezTo>
                    <a:pt x="7976" y="3487"/>
                    <a:pt x="7976" y="3615"/>
                    <a:pt x="7962" y="3741"/>
                  </a:cubicBezTo>
                  <a:close/>
                  <a:moveTo>
                    <a:pt x="13826" y="3916"/>
                  </a:moveTo>
                  <a:cubicBezTo>
                    <a:pt x="13826" y="3288"/>
                    <a:pt x="13826" y="3288"/>
                    <a:pt x="13826" y="3288"/>
                  </a:cubicBezTo>
                  <a:cubicBezTo>
                    <a:pt x="13826" y="3092"/>
                    <a:pt x="13685" y="2961"/>
                    <a:pt x="13509" y="2961"/>
                  </a:cubicBezTo>
                  <a:cubicBezTo>
                    <a:pt x="13303" y="2961"/>
                    <a:pt x="13196" y="3080"/>
                    <a:pt x="13058" y="3221"/>
                  </a:cubicBezTo>
                  <a:cubicBezTo>
                    <a:pt x="13016" y="2986"/>
                    <a:pt x="13016" y="2986"/>
                    <a:pt x="13016" y="2986"/>
                  </a:cubicBezTo>
                  <a:cubicBezTo>
                    <a:pt x="12654" y="2986"/>
                    <a:pt x="12654" y="2986"/>
                    <a:pt x="12654" y="2986"/>
                  </a:cubicBezTo>
                  <a:cubicBezTo>
                    <a:pt x="12654" y="3073"/>
                    <a:pt x="12654" y="3073"/>
                    <a:pt x="12654" y="3073"/>
                  </a:cubicBezTo>
                  <a:cubicBezTo>
                    <a:pt x="12724" y="3073"/>
                    <a:pt x="12724" y="3073"/>
                    <a:pt x="12724" y="3073"/>
                  </a:cubicBezTo>
                  <a:cubicBezTo>
                    <a:pt x="12758" y="3073"/>
                    <a:pt x="12850" y="3158"/>
                    <a:pt x="12850" y="3194"/>
                  </a:cubicBezTo>
                  <a:cubicBezTo>
                    <a:pt x="12850" y="3915"/>
                    <a:pt x="12850" y="3915"/>
                    <a:pt x="12850" y="3915"/>
                  </a:cubicBezTo>
                  <a:cubicBezTo>
                    <a:pt x="12850" y="3954"/>
                    <a:pt x="12758" y="4036"/>
                    <a:pt x="12724" y="4036"/>
                  </a:cubicBezTo>
                  <a:cubicBezTo>
                    <a:pt x="12586" y="4036"/>
                    <a:pt x="12586" y="4036"/>
                    <a:pt x="12586" y="4036"/>
                  </a:cubicBezTo>
                  <a:cubicBezTo>
                    <a:pt x="12555" y="4036"/>
                    <a:pt x="12460" y="3954"/>
                    <a:pt x="12460" y="3915"/>
                  </a:cubicBezTo>
                  <a:cubicBezTo>
                    <a:pt x="12460" y="3302"/>
                    <a:pt x="12460" y="3302"/>
                    <a:pt x="12460" y="3302"/>
                  </a:cubicBezTo>
                  <a:cubicBezTo>
                    <a:pt x="12460" y="3077"/>
                    <a:pt x="12267" y="2956"/>
                    <a:pt x="12020" y="2956"/>
                  </a:cubicBezTo>
                  <a:cubicBezTo>
                    <a:pt x="11787" y="2956"/>
                    <a:pt x="11639" y="3041"/>
                    <a:pt x="11545" y="3138"/>
                  </a:cubicBezTo>
                  <a:cubicBezTo>
                    <a:pt x="11698" y="3367"/>
                    <a:pt x="11698" y="3367"/>
                    <a:pt x="11698" y="3367"/>
                  </a:cubicBezTo>
                  <a:cubicBezTo>
                    <a:pt x="11780" y="3367"/>
                    <a:pt x="11780" y="3367"/>
                    <a:pt x="11780" y="3367"/>
                  </a:cubicBezTo>
                  <a:cubicBezTo>
                    <a:pt x="11695" y="3171"/>
                    <a:pt x="11773" y="3041"/>
                    <a:pt x="11969" y="3041"/>
                  </a:cubicBezTo>
                  <a:cubicBezTo>
                    <a:pt x="12175" y="3041"/>
                    <a:pt x="12252" y="3138"/>
                    <a:pt x="12250" y="3300"/>
                  </a:cubicBezTo>
                  <a:cubicBezTo>
                    <a:pt x="12247" y="3435"/>
                    <a:pt x="12247" y="3435"/>
                    <a:pt x="12247" y="3435"/>
                  </a:cubicBezTo>
                  <a:cubicBezTo>
                    <a:pt x="11952" y="3496"/>
                    <a:pt x="11952" y="3496"/>
                    <a:pt x="11952" y="3496"/>
                  </a:cubicBezTo>
                  <a:cubicBezTo>
                    <a:pt x="11790" y="3531"/>
                    <a:pt x="11578" y="3608"/>
                    <a:pt x="11578" y="3836"/>
                  </a:cubicBezTo>
                  <a:cubicBezTo>
                    <a:pt x="11578" y="4023"/>
                    <a:pt x="11714" y="4146"/>
                    <a:pt x="11871" y="4146"/>
                  </a:cubicBezTo>
                  <a:cubicBezTo>
                    <a:pt x="12041" y="4146"/>
                    <a:pt x="12162" y="4008"/>
                    <a:pt x="12254" y="3890"/>
                  </a:cubicBezTo>
                  <a:cubicBezTo>
                    <a:pt x="12283" y="4125"/>
                    <a:pt x="12283" y="4125"/>
                    <a:pt x="12283" y="4125"/>
                  </a:cubicBezTo>
                  <a:cubicBezTo>
                    <a:pt x="13251" y="4125"/>
                    <a:pt x="13251" y="4125"/>
                    <a:pt x="13251" y="4125"/>
                  </a:cubicBezTo>
                  <a:cubicBezTo>
                    <a:pt x="13251" y="4038"/>
                    <a:pt x="13251" y="4038"/>
                    <a:pt x="13251" y="4038"/>
                  </a:cubicBezTo>
                  <a:cubicBezTo>
                    <a:pt x="13186" y="4038"/>
                    <a:pt x="13186" y="4038"/>
                    <a:pt x="13186" y="4038"/>
                  </a:cubicBezTo>
                  <a:cubicBezTo>
                    <a:pt x="13152" y="4038"/>
                    <a:pt x="13060" y="3955"/>
                    <a:pt x="13060" y="3917"/>
                  </a:cubicBezTo>
                  <a:cubicBezTo>
                    <a:pt x="13060" y="3342"/>
                    <a:pt x="13060" y="3342"/>
                    <a:pt x="13060" y="3342"/>
                  </a:cubicBezTo>
                  <a:cubicBezTo>
                    <a:pt x="13060" y="3264"/>
                    <a:pt x="13271" y="3104"/>
                    <a:pt x="13433" y="3104"/>
                  </a:cubicBezTo>
                  <a:cubicBezTo>
                    <a:pt x="13557" y="3104"/>
                    <a:pt x="13615" y="3190"/>
                    <a:pt x="13615" y="3301"/>
                  </a:cubicBezTo>
                  <a:cubicBezTo>
                    <a:pt x="13615" y="3916"/>
                    <a:pt x="13615" y="3916"/>
                    <a:pt x="13615" y="3916"/>
                  </a:cubicBezTo>
                  <a:cubicBezTo>
                    <a:pt x="13615" y="3954"/>
                    <a:pt x="13523" y="4037"/>
                    <a:pt x="13489" y="4037"/>
                  </a:cubicBezTo>
                  <a:cubicBezTo>
                    <a:pt x="13423" y="4037"/>
                    <a:pt x="13423" y="4037"/>
                    <a:pt x="13423" y="4037"/>
                  </a:cubicBezTo>
                  <a:cubicBezTo>
                    <a:pt x="13423" y="4124"/>
                    <a:pt x="13423" y="4124"/>
                    <a:pt x="13423" y="4124"/>
                  </a:cubicBezTo>
                  <a:cubicBezTo>
                    <a:pt x="14022" y="4124"/>
                    <a:pt x="14022" y="4124"/>
                    <a:pt x="14022" y="4124"/>
                  </a:cubicBezTo>
                  <a:cubicBezTo>
                    <a:pt x="14022" y="4037"/>
                    <a:pt x="14022" y="4037"/>
                    <a:pt x="14022" y="4037"/>
                  </a:cubicBezTo>
                  <a:cubicBezTo>
                    <a:pt x="13952" y="4037"/>
                    <a:pt x="13952" y="4037"/>
                    <a:pt x="13952" y="4037"/>
                  </a:cubicBezTo>
                  <a:cubicBezTo>
                    <a:pt x="13918" y="4037"/>
                    <a:pt x="13826" y="3954"/>
                    <a:pt x="13826" y="3916"/>
                  </a:cubicBezTo>
                  <a:close/>
                  <a:moveTo>
                    <a:pt x="12250" y="3787"/>
                  </a:moveTo>
                  <a:cubicBezTo>
                    <a:pt x="12201" y="3873"/>
                    <a:pt x="12080" y="3988"/>
                    <a:pt x="11969" y="3988"/>
                  </a:cubicBezTo>
                  <a:cubicBezTo>
                    <a:pt x="11872" y="3993"/>
                    <a:pt x="11789" y="3918"/>
                    <a:pt x="11785" y="3820"/>
                  </a:cubicBezTo>
                  <a:cubicBezTo>
                    <a:pt x="11785" y="3816"/>
                    <a:pt x="11785" y="3811"/>
                    <a:pt x="11785" y="3807"/>
                  </a:cubicBezTo>
                  <a:cubicBezTo>
                    <a:pt x="11785" y="3693"/>
                    <a:pt x="11833" y="3618"/>
                    <a:pt x="11977" y="3582"/>
                  </a:cubicBezTo>
                  <a:cubicBezTo>
                    <a:pt x="12251" y="3511"/>
                    <a:pt x="12251" y="3511"/>
                    <a:pt x="12251" y="3511"/>
                  </a:cubicBezTo>
                  <a:lnTo>
                    <a:pt x="12250" y="3787"/>
                  </a:lnTo>
                  <a:close/>
                  <a:moveTo>
                    <a:pt x="8336" y="1790"/>
                  </a:moveTo>
                  <a:cubicBezTo>
                    <a:pt x="8617" y="1790"/>
                    <a:pt x="8765" y="1637"/>
                    <a:pt x="8840" y="1388"/>
                  </a:cubicBezTo>
                  <a:cubicBezTo>
                    <a:pt x="8769" y="1388"/>
                    <a:pt x="8769" y="1388"/>
                    <a:pt x="8769" y="1388"/>
                  </a:cubicBezTo>
                  <a:cubicBezTo>
                    <a:pt x="8697" y="1519"/>
                    <a:pt x="8605" y="1584"/>
                    <a:pt x="8411" y="1584"/>
                  </a:cubicBezTo>
                  <a:cubicBezTo>
                    <a:pt x="8152" y="1584"/>
                    <a:pt x="8002" y="1349"/>
                    <a:pt x="7997" y="1141"/>
                  </a:cubicBezTo>
                  <a:cubicBezTo>
                    <a:pt x="8758" y="1080"/>
                    <a:pt x="8758" y="1080"/>
                    <a:pt x="8758" y="1080"/>
                  </a:cubicBezTo>
                  <a:cubicBezTo>
                    <a:pt x="8753" y="997"/>
                    <a:pt x="8753" y="997"/>
                    <a:pt x="8753" y="997"/>
                  </a:cubicBezTo>
                  <a:cubicBezTo>
                    <a:pt x="8740" y="774"/>
                    <a:pt x="8595" y="600"/>
                    <a:pt x="8336" y="598"/>
                  </a:cubicBezTo>
                  <a:cubicBezTo>
                    <a:pt x="8041" y="595"/>
                    <a:pt x="7811" y="857"/>
                    <a:pt x="7811" y="1196"/>
                  </a:cubicBezTo>
                  <a:cubicBezTo>
                    <a:pt x="7811" y="1519"/>
                    <a:pt x="8033" y="1790"/>
                    <a:pt x="8336" y="1790"/>
                  </a:cubicBezTo>
                  <a:close/>
                  <a:moveTo>
                    <a:pt x="8331" y="686"/>
                  </a:moveTo>
                  <a:cubicBezTo>
                    <a:pt x="8554" y="686"/>
                    <a:pt x="8578" y="850"/>
                    <a:pt x="8559" y="1013"/>
                  </a:cubicBezTo>
                  <a:cubicBezTo>
                    <a:pt x="7990" y="1061"/>
                    <a:pt x="7990" y="1061"/>
                    <a:pt x="7990" y="1061"/>
                  </a:cubicBezTo>
                  <a:cubicBezTo>
                    <a:pt x="7997" y="882"/>
                    <a:pt x="8094" y="686"/>
                    <a:pt x="8331" y="686"/>
                  </a:cubicBezTo>
                  <a:close/>
                  <a:moveTo>
                    <a:pt x="8947" y="843"/>
                  </a:moveTo>
                  <a:cubicBezTo>
                    <a:pt x="9349" y="1635"/>
                    <a:pt x="9349" y="1635"/>
                    <a:pt x="9349" y="1635"/>
                  </a:cubicBezTo>
                  <a:cubicBezTo>
                    <a:pt x="9005" y="2259"/>
                    <a:pt x="9005" y="2259"/>
                    <a:pt x="9005" y="2259"/>
                  </a:cubicBezTo>
                  <a:cubicBezTo>
                    <a:pt x="9105" y="2310"/>
                    <a:pt x="9105" y="2310"/>
                    <a:pt x="9105" y="2310"/>
                  </a:cubicBezTo>
                  <a:cubicBezTo>
                    <a:pt x="9444" y="1669"/>
                    <a:pt x="9444" y="1669"/>
                    <a:pt x="9444" y="1669"/>
                  </a:cubicBezTo>
                  <a:cubicBezTo>
                    <a:pt x="9828" y="839"/>
                    <a:pt x="9828" y="839"/>
                    <a:pt x="9828" y="839"/>
                  </a:cubicBezTo>
                  <a:cubicBezTo>
                    <a:pt x="9853" y="800"/>
                    <a:pt x="9935" y="713"/>
                    <a:pt x="9962" y="713"/>
                  </a:cubicBezTo>
                  <a:cubicBezTo>
                    <a:pt x="10015" y="713"/>
                    <a:pt x="10015" y="713"/>
                    <a:pt x="10015" y="713"/>
                  </a:cubicBezTo>
                  <a:cubicBezTo>
                    <a:pt x="10015" y="626"/>
                    <a:pt x="10015" y="626"/>
                    <a:pt x="10015" y="626"/>
                  </a:cubicBezTo>
                  <a:cubicBezTo>
                    <a:pt x="9553" y="626"/>
                    <a:pt x="9553" y="626"/>
                    <a:pt x="9553" y="626"/>
                  </a:cubicBezTo>
                  <a:cubicBezTo>
                    <a:pt x="9553" y="713"/>
                    <a:pt x="9553" y="713"/>
                    <a:pt x="9553" y="713"/>
                  </a:cubicBezTo>
                  <a:cubicBezTo>
                    <a:pt x="9623" y="713"/>
                    <a:pt x="9623" y="713"/>
                    <a:pt x="9623" y="713"/>
                  </a:cubicBezTo>
                  <a:cubicBezTo>
                    <a:pt x="9654" y="713"/>
                    <a:pt x="9725" y="793"/>
                    <a:pt x="9722" y="839"/>
                  </a:cubicBezTo>
                  <a:cubicBezTo>
                    <a:pt x="9470" y="1398"/>
                    <a:pt x="9470" y="1398"/>
                    <a:pt x="9470" y="1398"/>
                  </a:cubicBezTo>
                  <a:cubicBezTo>
                    <a:pt x="9194" y="836"/>
                    <a:pt x="9194" y="836"/>
                    <a:pt x="9194" y="836"/>
                  </a:cubicBezTo>
                  <a:cubicBezTo>
                    <a:pt x="9194" y="794"/>
                    <a:pt x="9262" y="713"/>
                    <a:pt x="9293" y="713"/>
                  </a:cubicBezTo>
                  <a:cubicBezTo>
                    <a:pt x="9364" y="713"/>
                    <a:pt x="9364" y="713"/>
                    <a:pt x="9364" y="713"/>
                  </a:cubicBezTo>
                  <a:cubicBezTo>
                    <a:pt x="9364" y="626"/>
                    <a:pt x="9364" y="626"/>
                    <a:pt x="9364" y="626"/>
                  </a:cubicBezTo>
                  <a:cubicBezTo>
                    <a:pt x="8749" y="626"/>
                    <a:pt x="8749" y="626"/>
                    <a:pt x="8749" y="626"/>
                  </a:cubicBezTo>
                  <a:cubicBezTo>
                    <a:pt x="8749" y="713"/>
                    <a:pt x="8749" y="713"/>
                    <a:pt x="8749" y="713"/>
                  </a:cubicBezTo>
                  <a:cubicBezTo>
                    <a:pt x="8800" y="713"/>
                    <a:pt x="8800" y="713"/>
                    <a:pt x="8800" y="713"/>
                  </a:cubicBezTo>
                  <a:cubicBezTo>
                    <a:pt x="8829" y="712"/>
                    <a:pt x="8928" y="807"/>
                    <a:pt x="8947" y="843"/>
                  </a:cubicBezTo>
                  <a:close/>
                  <a:moveTo>
                    <a:pt x="5117" y="349"/>
                  </a:moveTo>
                  <a:cubicBezTo>
                    <a:pt x="5195" y="353"/>
                    <a:pt x="5261" y="293"/>
                    <a:pt x="5265" y="215"/>
                  </a:cubicBezTo>
                  <a:cubicBezTo>
                    <a:pt x="5265" y="210"/>
                    <a:pt x="5265" y="206"/>
                    <a:pt x="5265" y="201"/>
                  </a:cubicBezTo>
                  <a:cubicBezTo>
                    <a:pt x="5265" y="112"/>
                    <a:pt x="5202" y="56"/>
                    <a:pt x="5117" y="56"/>
                  </a:cubicBezTo>
                  <a:cubicBezTo>
                    <a:pt x="5032" y="56"/>
                    <a:pt x="4967" y="112"/>
                    <a:pt x="4967" y="201"/>
                  </a:cubicBezTo>
                  <a:cubicBezTo>
                    <a:pt x="4965" y="280"/>
                    <a:pt x="5026" y="346"/>
                    <a:pt x="5105" y="349"/>
                  </a:cubicBezTo>
                  <a:cubicBezTo>
                    <a:pt x="5109" y="349"/>
                    <a:pt x="5113" y="349"/>
                    <a:pt x="5117" y="349"/>
                  </a:cubicBezTo>
                  <a:close/>
                  <a:moveTo>
                    <a:pt x="3836" y="1676"/>
                  </a:moveTo>
                  <a:cubicBezTo>
                    <a:pt x="3749" y="1676"/>
                    <a:pt x="3749" y="1676"/>
                    <a:pt x="3749" y="1676"/>
                  </a:cubicBezTo>
                  <a:cubicBezTo>
                    <a:pt x="3715" y="1676"/>
                    <a:pt x="3613" y="1579"/>
                    <a:pt x="3613" y="1543"/>
                  </a:cubicBezTo>
                  <a:cubicBezTo>
                    <a:pt x="3613" y="1075"/>
                    <a:pt x="3613" y="1075"/>
                    <a:pt x="3613" y="1075"/>
                  </a:cubicBezTo>
                  <a:cubicBezTo>
                    <a:pt x="3793" y="882"/>
                    <a:pt x="3793" y="882"/>
                    <a:pt x="3793" y="882"/>
                  </a:cubicBezTo>
                  <a:cubicBezTo>
                    <a:pt x="4403" y="1763"/>
                    <a:pt x="4403" y="1763"/>
                    <a:pt x="4403" y="1763"/>
                  </a:cubicBezTo>
                  <a:cubicBezTo>
                    <a:pt x="6040" y="1763"/>
                    <a:pt x="6040" y="1763"/>
                    <a:pt x="6040" y="1763"/>
                  </a:cubicBezTo>
                  <a:cubicBezTo>
                    <a:pt x="6040" y="1676"/>
                    <a:pt x="6040" y="1676"/>
                    <a:pt x="6040" y="1676"/>
                  </a:cubicBezTo>
                  <a:cubicBezTo>
                    <a:pt x="5974" y="1676"/>
                    <a:pt x="5974" y="1676"/>
                    <a:pt x="5974" y="1676"/>
                  </a:cubicBezTo>
                  <a:cubicBezTo>
                    <a:pt x="5940" y="1676"/>
                    <a:pt x="5848" y="1594"/>
                    <a:pt x="5848" y="1555"/>
                  </a:cubicBezTo>
                  <a:cubicBezTo>
                    <a:pt x="5848" y="981"/>
                    <a:pt x="5848" y="981"/>
                    <a:pt x="5848" y="981"/>
                  </a:cubicBezTo>
                  <a:cubicBezTo>
                    <a:pt x="5848" y="904"/>
                    <a:pt x="6059" y="744"/>
                    <a:pt x="6221" y="744"/>
                  </a:cubicBezTo>
                  <a:cubicBezTo>
                    <a:pt x="6345" y="744"/>
                    <a:pt x="6403" y="829"/>
                    <a:pt x="6403" y="940"/>
                  </a:cubicBezTo>
                  <a:cubicBezTo>
                    <a:pt x="6403" y="1555"/>
                    <a:pt x="6403" y="1555"/>
                    <a:pt x="6403" y="1555"/>
                  </a:cubicBezTo>
                  <a:cubicBezTo>
                    <a:pt x="6403" y="1594"/>
                    <a:pt x="6311" y="1676"/>
                    <a:pt x="6277" y="1676"/>
                  </a:cubicBezTo>
                  <a:cubicBezTo>
                    <a:pt x="6211" y="1676"/>
                    <a:pt x="6211" y="1676"/>
                    <a:pt x="6211" y="1676"/>
                  </a:cubicBezTo>
                  <a:cubicBezTo>
                    <a:pt x="6211" y="1763"/>
                    <a:pt x="6211" y="1763"/>
                    <a:pt x="6211" y="1763"/>
                  </a:cubicBezTo>
                  <a:cubicBezTo>
                    <a:pt x="6810" y="1763"/>
                    <a:pt x="6810" y="1763"/>
                    <a:pt x="6810" y="1763"/>
                  </a:cubicBezTo>
                  <a:cubicBezTo>
                    <a:pt x="6810" y="1676"/>
                    <a:pt x="6810" y="1676"/>
                    <a:pt x="6810" y="1676"/>
                  </a:cubicBezTo>
                  <a:cubicBezTo>
                    <a:pt x="6739" y="1676"/>
                    <a:pt x="6739" y="1676"/>
                    <a:pt x="6739" y="1676"/>
                  </a:cubicBezTo>
                  <a:cubicBezTo>
                    <a:pt x="6706" y="1676"/>
                    <a:pt x="6613" y="1594"/>
                    <a:pt x="6613" y="1555"/>
                  </a:cubicBezTo>
                  <a:cubicBezTo>
                    <a:pt x="6613" y="928"/>
                    <a:pt x="6613" y="928"/>
                    <a:pt x="6613" y="928"/>
                  </a:cubicBezTo>
                  <a:cubicBezTo>
                    <a:pt x="6613" y="732"/>
                    <a:pt x="6473" y="601"/>
                    <a:pt x="6296" y="601"/>
                  </a:cubicBezTo>
                  <a:cubicBezTo>
                    <a:pt x="6091" y="601"/>
                    <a:pt x="5984" y="720"/>
                    <a:pt x="5846" y="860"/>
                  </a:cubicBezTo>
                  <a:cubicBezTo>
                    <a:pt x="5803" y="625"/>
                    <a:pt x="5803" y="625"/>
                    <a:pt x="5803" y="625"/>
                  </a:cubicBezTo>
                  <a:cubicBezTo>
                    <a:pt x="5441" y="625"/>
                    <a:pt x="5441" y="625"/>
                    <a:pt x="5441" y="625"/>
                  </a:cubicBezTo>
                  <a:cubicBezTo>
                    <a:pt x="5441" y="712"/>
                    <a:pt x="5441" y="712"/>
                    <a:pt x="5441" y="712"/>
                  </a:cubicBezTo>
                  <a:cubicBezTo>
                    <a:pt x="5512" y="712"/>
                    <a:pt x="5512" y="712"/>
                    <a:pt x="5512" y="712"/>
                  </a:cubicBezTo>
                  <a:cubicBezTo>
                    <a:pt x="5546" y="712"/>
                    <a:pt x="5638" y="798"/>
                    <a:pt x="5638" y="833"/>
                  </a:cubicBezTo>
                  <a:cubicBezTo>
                    <a:pt x="5638" y="1555"/>
                    <a:pt x="5638" y="1555"/>
                    <a:pt x="5638" y="1555"/>
                  </a:cubicBezTo>
                  <a:cubicBezTo>
                    <a:pt x="5638" y="1593"/>
                    <a:pt x="5546" y="1676"/>
                    <a:pt x="5512" y="1676"/>
                  </a:cubicBezTo>
                  <a:cubicBezTo>
                    <a:pt x="5371" y="1676"/>
                    <a:pt x="5371" y="1676"/>
                    <a:pt x="5371" y="1676"/>
                  </a:cubicBezTo>
                  <a:cubicBezTo>
                    <a:pt x="5340" y="1676"/>
                    <a:pt x="5245" y="1593"/>
                    <a:pt x="5245" y="1555"/>
                  </a:cubicBezTo>
                  <a:cubicBezTo>
                    <a:pt x="5245" y="625"/>
                    <a:pt x="5245" y="625"/>
                    <a:pt x="5245" y="625"/>
                  </a:cubicBezTo>
                  <a:cubicBezTo>
                    <a:pt x="4836" y="625"/>
                    <a:pt x="4836" y="625"/>
                    <a:pt x="4836" y="625"/>
                  </a:cubicBezTo>
                  <a:cubicBezTo>
                    <a:pt x="4836" y="712"/>
                    <a:pt x="4836" y="712"/>
                    <a:pt x="4836" y="712"/>
                  </a:cubicBezTo>
                  <a:cubicBezTo>
                    <a:pt x="4906" y="712"/>
                    <a:pt x="4906" y="712"/>
                    <a:pt x="4906" y="712"/>
                  </a:cubicBezTo>
                  <a:cubicBezTo>
                    <a:pt x="4940" y="712"/>
                    <a:pt x="5032" y="798"/>
                    <a:pt x="5032" y="833"/>
                  </a:cubicBezTo>
                  <a:cubicBezTo>
                    <a:pt x="5032" y="1555"/>
                    <a:pt x="5032" y="1555"/>
                    <a:pt x="5032" y="1555"/>
                  </a:cubicBezTo>
                  <a:cubicBezTo>
                    <a:pt x="5032" y="1594"/>
                    <a:pt x="4940" y="1676"/>
                    <a:pt x="4906" y="1676"/>
                  </a:cubicBezTo>
                  <a:cubicBezTo>
                    <a:pt x="4778" y="1676"/>
                    <a:pt x="4778" y="1676"/>
                    <a:pt x="4778" y="1676"/>
                  </a:cubicBezTo>
                  <a:cubicBezTo>
                    <a:pt x="4742" y="1676"/>
                    <a:pt x="4599" y="1567"/>
                    <a:pt x="4570" y="1528"/>
                  </a:cubicBezTo>
                  <a:cubicBezTo>
                    <a:pt x="3953" y="707"/>
                    <a:pt x="3953" y="707"/>
                    <a:pt x="3953" y="707"/>
                  </a:cubicBezTo>
                  <a:cubicBezTo>
                    <a:pt x="4381" y="247"/>
                    <a:pt x="4381" y="247"/>
                    <a:pt x="4381" y="247"/>
                  </a:cubicBezTo>
                  <a:cubicBezTo>
                    <a:pt x="4405" y="221"/>
                    <a:pt x="4572" y="88"/>
                    <a:pt x="4606" y="88"/>
                  </a:cubicBezTo>
                  <a:cubicBezTo>
                    <a:pt x="4692" y="88"/>
                    <a:pt x="4692" y="88"/>
                    <a:pt x="4692" y="88"/>
                  </a:cubicBezTo>
                  <a:cubicBezTo>
                    <a:pt x="4692" y="0"/>
                    <a:pt x="4692" y="0"/>
                    <a:pt x="4692" y="0"/>
                  </a:cubicBezTo>
                  <a:cubicBezTo>
                    <a:pt x="4052" y="0"/>
                    <a:pt x="4052" y="0"/>
                    <a:pt x="4052" y="0"/>
                  </a:cubicBezTo>
                  <a:cubicBezTo>
                    <a:pt x="4052" y="88"/>
                    <a:pt x="4052" y="88"/>
                    <a:pt x="4052" y="88"/>
                  </a:cubicBezTo>
                  <a:cubicBezTo>
                    <a:pt x="4137" y="88"/>
                    <a:pt x="4137" y="88"/>
                    <a:pt x="4137" y="88"/>
                  </a:cubicBezTo>
                  <a:cubicBezTo>
                    <a:pt x="4171" y="88"/>
                    <a:pt x="4270" y="209"/>
                    <a:pt x="4244" y="240"/>
                  </a:cubicBezTo>
                  <a:cubicBezTo>
                    <a:pt x="3614" y="942"/>
                    <a:pt x="3614" y="942"/>
                    <a:pt x="3614" y="942"/>
                  </a:cubicBezTo>
                  <a:cubicBezTo>
                    <a:pt x="3614" y="221"/>
                    <a:pt x="3614" y="221"/>
                    <a:pt x="3614" y="221"/>
                  </a:cubicBezTo>
                  <a:cubicBezTo>
                    <a:pt x="3614" y="184"/>
                    <a:pt x="3716" y="88"/>
                    <a:pt x="3750" y="88"/>
                  </a:cubicBezTo>
                  <a:cubicBezTo>
                    <a:pt x="3837" y="88"/>
                    <a:pt x="3837" y="88"/>
                    <a:pt x="3837" y="88"/>
                  </a:cubicBezTo>
                  <a:cubicBezTo>
                    <a:pt x="3837" y="0"/>
                    <a:pt x="3837" y="0"/>
                    <a:pt x="3837" y="0"/>
                  </a:cubicBezTo>
                  <a:cubicBezTo>
                    <a:pt x="3149" y="0"/>
                    <a:pt x="3149" y="0"/>
                    <a:pt x="3149" y="0"/>
                  </a:cubicBezTo>
                  <a:cubicBezTo>
                    <a:pt x="3149" y="88"/>
                    <a:pt x="3149" y="88"/>
                    <a:pt x="3149" y="88"/>
                  </a:cubicBezTo>
                  <a:cubicBezTo>
                    <a:pt x="3236" y="88"/>
                    <a:pt x="3236" y="88"/>
                    <a:pt x="3236" y="88"/>
                  </a:cubicBezTo>
                  <a:cubicBezTo>
                    <a:pt x="3270" y="88"/>
                    <a:pt x="3371" y="184"/>
                    <a:pt x="3371" y="221"/>
                  </a:cubicBezTo>
                  <a:cubicBezTo>
                    <a:pt x="3371" y="1543"/>
                    <a:pt x="3371" y="1543"/>
                    <a:pt x="3371" y="1543"/>
                  </a:cubicBezTo>
                  <a:cubicBezTo>
                    <a:pt x="3371" y="1579"/>
                    <a:pt x="3270" y="1676"/>
                    <a:pt x="3236" y="1676"/>
                  </a:cubicBezTo>
                  <a:cubicBezTo>
                    <a:pt x="3149" y="1676"/>
                    <a:pt x="3149" y="1676"/>
                    <a:pt x="3149" y="1676"/>
                  </a:cubicBezTo>
                  <a:cubicBezTo>
                    <a:pt x="3149" y="1763"/>
                    <a:pt x="3149" y="1763"/>
                    <a:pt x="3149" y="1763"/>
                  </a:cubicBezTo>
                  <a:cubicBezTo>
                    <a:pt x="3836" y="1763"/>
                    <a:pt x="3836" y="1763"/>
                    <a:pt x="3836" y="1763"/>
                  </a:cubicBezTo>
                  <a:lnTo>
                    <a:pt x="3836" y="1676"/>
                  </a:lnTo>
                  <a:close/>
                  <a:moveTo>
                    <a:pt x="7720" y="1446"/>
                  </a:moveTo>
                  <a:cubicBezTo>
                    <a:pt x="7720" y="1262"/>
                    <a:pt x="7579" y="1163"/>
                    <a:pt x="7456" y="1114"/>
                  </a:cubicBezTo>
                  <a:cubicBezTo>
                    <a:pt x="7361" y="1078"/>
                    <a:pt x="7296" y="1049"/>
                    <a:pt x="7209" y="1013"/>
                  </a:cubicBezTo>
                  <a:cubicBezTo>
                    <a:pt x="7090" y="962"/>
                    <a:pt x="7023" y="927"/>
                    <a:pt x="7023" y="829"/>
                  </a:cubicBezTo>
                  <a:cubicBezTo>
                    <a:pt x="7023" y="739"/>
                    <a:pt x="7085" y="683"/>
                    <a:pt x="7219" y="683"/>
                  </a:cubicBezTo>
                  <a:cubicBezTo>
                    <a:pt x="7432" y="683"/>
                    <a:pt x="7565" y="884"/>
                    <a:pt x="7565" y="979"/>
                  </a:cubicBezTo>
                  <a:cubicBezTo>
                    <a:pt x="7635" y="979"/>
                    <a:pt x="7635" y="979"/>
                    <a:pt x="7635" y="979"/>
                  </a:cubicBezTo>
                  <a:cubicBezTo>
                    <a:pt x="7635" y="625"/>
                    <a:pt x="7635" y="625"/>
                    <a:pt x="7635" y="625"/>
                  </a:cubicBezTo>
                  <a:cubicBezTo>
                    <a:pt x="7572" y="625"/>
                    <a:pt x="7572" y="625"/>
                    <a:pt x="7572" y="625"/>
                  </a:cubicBezTo>
                  <a:cubicBezTo>
                    <a:pt x="7562" y="649"/>
                    <a:pt x="7543" y="657"/>
                    <a:pt x="7509" y="657"/>
                  </a:cubicBezTo>
                  <a:cubicBezTo>
                    <a:pt x="7422" y="657"/>
                    <a:pt x="7352" y="598"/>
                    <a:pt x="7226" y="598"/>
                  </a:cubicBezTo>
                  <a:cubicBezTo>
                    <a:pt x="7015" y="598"/>
                    <a:pt x="6882" y="707"/>
                    <a:pt x="6882" y="913"/>
                  </a:cubicBezTo>
                  <a:cubicBezTo>
                    <a:pt x="6882" y="1071"/>
                    <a:pt x="6986" y="1160"/>
                    <a:pt x="7124" y="1223"/>
                  </a:cubicBezTo>
                  <a:cubicBezTo>
                    <a:pt x="7216" y="1264"/>
                    <a:pt x="7282" y="1291"/>
                    <a:pt x="7361" y="1325"/>
                  </a:cubicBezTo>
                  <a:cubicBezTo>
                    <a:pt x="7463" y="1367"/>
                    <a:pt x="7577" y="1412"/>
                    <a:pt x="7577" y="1540"/>
                  </a:cubicBezTo>
                  <a:cubicBezTo>
                    <a:pt x="7577" y="1647"/>
                    <a:pt x="7497" y="1695"/>
                    <a:pt x="7354" y="1695"/>
                  </a:cubicBezTo>
                  <a:cubicBezTo>
                    <a:pt x="7107" y="1695"/>
                    <a:pt x="6952" y="1468"/>
                    <a:pt x="6952" y="1361"/>
                  </a:cubicBezTo>
                  <a:cubicBezTo>
                    <a:pt x="6882" y="1361"/>
                    <a:pt x="6882" y="1361"/>
                    <a:pt x="6882" y="1361"/>
                  </a:cubicBezTo>
                  <a:cubicBezTo>
                    <a:pt x="6882" y="1763"/>
                    <a:pt x="6882" y="1763"/>
                    <a:pt x="6882" y="1763"/>
                  </a:cubicBezTo>
                  <a:cubicBezTo>
                    <a:pt x="6938" y="1763"/>
                    <a:pt x="6938" y="1763"/>
                    <a:pt x="6938" y="1763"/>
                  </a:cubicBezTo>
                  <a:cubicBezTo>
                    <a:pt x="6967" y="1737"/>
                    <a:pt x="6979" y="1725"/>
                    <a:pt x="7025" y="1725"/>
                  </a:cubicBezTo>
                  <a:cubicBezTo>
                    <a:pt x="7124" y="1725"/>
                    <a:pt x="7209" y="1790"/>
                    <a:pt x="7354" y="1790"/>
                  </a:cubicBezTo>
                  <a:cubicBezTo>
                    <a:pt x="7570" y="1790"/>
                    <a:pt x="7720" y="1664"/>
                    <a:pt x="7720" y="1446"/>
                  </a:cubicBezTo>
                  <a:close/>
                  <a:moveTo>
                    <a:pt x="2703" y="1584"/>
                  </a:moveTo>
                  <a:cubicBezTo>
                    <a:pt x="2442" y="1584"/>
                    <a:pt x="2282" y="1383"/>
                    <a:pt x="2282" y="1129"/>
                  </a:cubicBezTo>
                  <a:cubicBezTo>
                    <a:pt x="2282" y="860"/>
                    <a:pt x="2391" y="683"/>
                    <a:pt x="2618" y="683"/>
                  </a:cubicBezTo>
                  <a:cubicBezTo>
                    <a:pt x="2815" y="683"/>
                    <a:pt x="2844" y="840"/>
                    <a:pt x="2812" y="1017"/>
                  </a:cubicBezTo>
                  <a:cubicBezTo>
                    <a:pt x="2882" y="1013"/>
                    <a:pt x="2882" y="1013"/>
                    <a:pt x="2882" y="1013"/>
                  </a:cubicBezTo>
                  <a:cubicBezTo>
                    <a:pt x="3049" y="753"/>
                    <a:pt x="3049" y="753"/>
                    <a:pt x="3049" y="753"/>
                  </a:cubicBezTo>
                  <a:cubicBezTo>
                    <a:pt x="2945" y="649"/>
                    <a:pt x="2824" y="596"/>
                    <a:pt x="2645" y="596"/>
                  </a:cubicBezTo>
                  <a:cubicBezTo>
                    <a:pt x="2345" y="596"/>
                    <a:pt x="2100" y="833"/>
                    <a:pt x="2100" y="1201"/>
                  </a:cubicBezTo>
                  <a:cubicBezTo>
                    <a:pt x="2100" y="1526"/>
                    <a:pt x="2306" y="1792"/>
                    <a:pt x="2623" y="1792"/>
                  </a:cubicBezTo>
                  <a:cubicBezTo>
                    <a:pt x="2909" y="1792"/>
                    <a:pt x="3061" y="1635"/>
                    <a:pt x="3136" y="1386"/>
                  </a:cubicBezTo>
                  <a:cubicBezTo>
                    <a:pt x="3066" y="1386"/>
                    <a:pt x="3066" y="1386"/>
                    <a:pt x="3066" y="1386"/>
                  </a:cubicBezTo>
                  <a:cubicBezTo>
                    <a:pt x="2986" y="1519"/>
                    <a:pt x="2902" y="1584"/>
                    <a:pt x="2703" y="1584"/>
                  </a:cubicBezTo>
                  <a:close/>
                  <a:moveTo>
                    <a:pt x="1053" y="1322"/>
                  </a:moveTo>
                  <a:cubicBezTo>
                    <a:pt x="1041" y="1322"/>
                    <a:pt x="1041" y="1322"/>
                    <a:pt x="1041" y="1322"/>
                  </a:cubicBezTo>
                  <a:cubicBezTo>
                    <a:pt x="511" y="0"/>
                    <a:pt x="511" y="0"/>
                    <a:pt x="511" y="0"/>
                  </a:cubicBezTo>
                  <a:cubicBezTo>
                    <a:pt x="0" y="0"/>
                    <a:pt x="0" y="0"/>
                    <a:pt x="0" y="0"/>
                  </a:cubicBezTo>
                  <a:cubicBezTo>
                    <a:pt x="0" y="88"/>
                    <a:pt x="0" y="88"/>
                    <a:pt x="0" y="88"/>
                  </a:cubicBezTo>
                  <a:cubicBezTo>
                    <a:pt x="87" y="88"/>
                    <a:pt x="87" y="88"/>
                    <a:pt x="87" y="88"/>
                  </a:cubicBezTo>
                  <a:cubicBezTo>
                    <a:pt x="121" y="88"/>
                    <a:pt x="223" y="184"/>
                    <a:pt x="223" y="221"/>
                  </a:cubicBezTo>
                  <a:cubicBezTo>
                    <a:pt x="223" y="1543"/>
                    <a:pt x="223" y="1543"/>
                    <a:pt x="223" y="1543"/>
                  </a:cubicBezTo>
                  <a:cubicBezTo>
                    <a:pt x="223" y="1579"/>
                    <a:pt x="121" y="1676"/>
                    <a:pt x="87" y="1676"/>
                  </a:cubicBezTo>
                  <a:cubicBezTo>
                    <a:pt x="0" y="1676"/>
                    <a:pt x="0" y="1676"/>
                    <a:pt x="0" y="1676"/>
                  </a:cubicBezTo>
                  <a:cubicBezTo>
                    <a:pt x="0" y="1763"/>
                    <a:pt x="0" y="1763"/>
                    <a:pt x="0" y="1763"/>
                  </a:cubicBezTo>
                  <a:cubicBezTo>
                    <a:pt x="549" y="1763"/>
                    <a:pt x="549" y="1763"/>
                    <a:pt x="549" y="1763"/>
                  </a:cubicBezTo>
                  <a:cubicBezTo>
                    <a:pt x="549" y="1676"/>
                    <a:pt x="549" y="1676"/>
                    <a:pt x="549" y="1676"/>
                  </a:cubicBezTo>
                  <a:cubicBezTo>
                    <a:pt x="462" y="1676"/>
                    <a:pt x="462" y="1676"/>
                    <a:pt x="462" y="1676"/>
                  </a:cubicBezTo>
                  <a:cubicBezTo>
                    <a:pt x="428" y="1676"/>
                    <a:pt x="327" y="1579"/>
                    <a:pt x="327" y="1543"/>
                  </a:cubicBezTo>
                  <a:cubicBezTo>
                    <a:pt x="327" y="233"/>
                    <a:pt x="327" y="233"/>
                    <a:pt x="327" y="233"/>
                  </a:cubicBezTo>
                  <a:cubicBezTo>
                    <a:pt x="968" y="1794"/>
                    <a:pt x="968" y="1794"/>
                    <a:pt x="968" y="1794"/>
                  </a:cubicBezTo>
                  <a:cubicBezTo>
                    <a:pt x="1609" y="259"/>
                    <a:pt x="1609" y="259"/>
                    <a:pt x="1609" y="259"/>
                  </a:cubicBezTo>
                  <a:cubicBezTo>
                    <a:pt x="1609" y="1543"/>
                    <a:pt x="1609" y="1543"/>
                    <a:pt x="1609" y="1543"/>
                  </a:cubicBezTo>
                  <a:cubicBezTo>
                    <a:pt x="1609" y="1579"/>
                    <a:pt x="1507" y="1676"/>
                    <a:pt x="1473" y="1676"/>
                  </a:cubicBezTo>
                  <a:cubicBezTo>
                    <a:pt x="1386" y="1676"/>
                    <a:pt x="1386" y="1676"/>
                    <a:pt x="1386" y="1676"/>
                  </a:cubicBezTo>
                  <a:cubicBezTo>
                    <a:pt x="1386" y="1763"/>
                    <a:pt x="1386" y="1763"/>
                    <a:pt x="1386" y="1763"/>
                  </a:cubicBezTo>
                  <a:cubicBezTo>
                    <a:pt x="2069" y="1763"/>
                    <a:pt x="2069" y="1763"/>
                    <a:pt x="2069" y="1763"/>
                  </a:cubicBezTo>
                  <a:cubicBezTo>
                    <a:pt x="2069" y="1676"/>
                    <a:pt x="2069" y="1676"/>
                    <a:pt x="2069" y="1676"/>
                  </a:cubicBezTo>
                  <a:cubicBezTo>
                    <a:pt x="1983" y="1676"/>
                    <a:pt x="1983" y="1676"/>
                    <a:pt x="1983" y="1676"/>
                  </a:cubicBezTo>
                  <a:cubicBezTo>
                    <a:pt x="1949" y="1676"/>
                    <a:pt x="1848" y="1579"/>
                    <a:pt x="1848" y="1543"/>
                  </a:cubicBezTo>
                  <a:cubicBezTo>
                    <a:pt x="1848" y="221"/>
                    <a:pt x="1848" y="221"/>
                    <a:pt x="1848" y="221"/>
                  </a:cubicBezTo>
                  <a:cubicBezTo>
                    <a:pt x="1848" y="184"/>
                    <a:pt x="1949" y="88"/>
                    <a:pt x="1983" y="88"/>
                  </a:cubicBezTo>
                  <a:cubicBezTo>
                    <a:pt x="2070" y="88"/>
                    <a:pt x="2070" y="88"/>
                    <a:pt x="2070" y="88"/>
                  </a:cubicBezTo>
                  <a:cubicBezTo>
                    <a:pt x="2070" y="0"/>
                    <a:pt x="2070" y="0"/>
                    <a:pt x="2070" y="0"/>
                  </a:cubicBezTo>
                  <a:cubicBezTo>
                    <a:pt x="1610" y="0"/>
                    <a:pt x="1610" y="0"/>
                    <a:pt x="1610" y="0"/>
                  </a:cubicBezTo>
                  <a:lnTo>
                    <a:pt x="1053" y="1322"/>
                  </a:lnTo>
                  <a:close/>
                </a:path>
              </a:pathLst>
            </a:custGeom>
            <a:solidFill>
              <a:srgbClr val="051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grpSp>
      <p:sp>
        <p:nvSpPr>
          <p:cNvPr id="3" name="ClientLogo">
            <a:extLst>
              <a:ext uri="{FF2B5EF4-FFF2-40B4-BE49-F238E27FC236}">
                <a16:creationId xmlns:a16="http://schemas.microsoft.com/office/drawing/2014/main" id="{0D1A260D-45D1-4D8D-ACC4-246C7DD9AFAD}"/>
              </a:ext>
            </a:extLst>
          </p:cNvPr>
          <p:cNvSpPr>
            <a:spLocks noGrp="1"/>
          </p:cNvSpPr>
          <p:nvPr>
            <p:ph type="pic" sz="quarter" idx="14" hasCustomPrompt="1"/>
            <p:custDataLst>
              <p:tags r:id="rId5"/>
            </p:custDataLst>
          </p:nvPr>
        </p:nvSpPr>
        <p:spPr>
          <a:xfrm>
            <a:off x="551942" y="4984025"/>
            <a:ext cx="1901952" cy="969264"/>
          </a:xfrm>
          <a:prstGeom prst="rect">
            <a:avLst/>
          </a:prstGeom>
        </p:spPr>
        <p:txBody>
          <a:bodyPr>
            <a:noAutofit/>
          </a:bodyPr>
          <a:lstStyle>
            <a:lvl1pPr algn="ctr">
              <a:defRPr sz="1200">
                <a:solidFill>
                  <a:schemeClr val="tx1"/>
                </a:solidFill>
              </a:defRPr>
            </a:lvl1pPr>
          </a:lstStyle>
          <a:p>
            <a:r>
              <a:rPr lang="en-US" dirty="0"/>
              <a:t>Client logo goes here.</a:t>
            </a:r>
          </a:p>
        </p:txBody>
      </p:sp>
      <p:sp>
        <p:nvSpPr>
          <p:cNvPr id="15" name="Documenttype">
            <a:extLst>
              <a:ext uri="{FF2B5EF4-FFF2-40B4-BE49-F238E27FC236}">
                <a16:creationId xmlns:a16="http://schemas.microsoft.com/office/drawing/2014/main" id="{CB5FF56E-DA90-4199-AF9A-359BE08E9A15}"/>
              </a:ext>
            </a:extLst>
          </p:cNvPr>
          <p:cNvSpPr>
            <a:spLocks noGrp="1"/>
          </p:cNvSpPr>
          <p:nvPr>
            <p:ph type="body" sz="quarter" idx="13" hasCustomPrompt="1"/>
            <p:custDataLst>
              <p:tags r:id="rId6"/>
            </p:custDataLst>
          </p:nvPr>
        </p:nvSpPr>
        <p:spPr>
          <a:xfrm>
            <a:off x="554736" y="4510168"/>
            <a:ext cx="6016752" cy="215444"/>
          </a:xfrm>
          <a:prstGeom prst="rect">
            <a:avLst/>
          </a:prstGeom>
        </p:spPr>
        <p:txBody>
          <a:bodyPr wrap="square">
            <a:noAutofit/>
          </a:bodyPr>
          <a:lstStyle>
            <a:lvl1pPr>
              <a:buNone/>
              <a:defRPr sz="1400">
                <a:solidFill>
                  <a:schemeClr val="tx1"/>
                </a:solidFill>
              </a:defRPr>
            </a:lvl1pPr>
            <a:lvl2pPr marL="115888" indent="0">
              <a:buNone/>
              <a:defRPr>
                <a:solidFill>
                  <a:schemeClr val="bg1"/>
                </a:solidFill>
              </a:defRPr>
            </a:lvl2pPr>
            <a:lvl3pPr marL="466344" indent="0">
              <a:buNone/>
              <a:defRPr>
                <a:solidFill>
                  <a:schemeClr val="bg1"/>
                </a:solidFill>
              </a:defRPr>
            </a:lvl3pPr>
            <a:lvl4pPr marL="813816" indent="0">
              <a:buNone/>
              <a:defRPr>
                <a:solidFill>
                  <a:schemeClr val="bg1"/>
                </a:solidFill>
              </a:defRPr>
            </a:lvl4pPr>
            <a:lvl5pPr marL="1161288" indent="0">
              <a:buNone/>
              <a:defRPr>
                <a:solidFill>
                  <a:schemeClr val="bg1"/>
                </a:solidFill>
              </a:defRPr>
            </a:lvl5pPr>
          </a:lstStyle>
          <a:p>
            <a:pPr lvl="0"/>
            <a:r>
              <a:rPr lang="en-US" dirty="0"/>
              <a:t>Edit date or title/role</a:t>
            </a:r>
          </a:p>
        </p:txBody>
      </p:sp>
      <p:sp>
        <p:nvSpPr>
          <p:cNvPr id="14" name="Subtitle">
            <a:extLst>
              <a:ext uri="{FF2B5EF4-FFF2-40B4-BE49-F238E27FC236}">
                <a16:creationId xmlns:a16="http://schemas.microsoft.com/office/drawing/2014/main" id="{BFC960F1-3A46-4C93-83F3-47AB2EB0D15E}"/>
              </a:ext>
            </a:extLst>
          </p:cNvPr>
          <p:cNvSpPr>
            <a:spLocks noGrp="1"/>
          </p:cNvSpPr>
          <p:nvPr>
            <p:ph type="subTitle" idx="1"/>
            <p:custDataLst>
              <p:tags r:id="rId7"/>
            </p:custDataLst>
          </p:nvPr>
        </p:nvSpPr>
        <p:spPr>
          <a:xfrm>
            <a:off x="551942" y="4092559"/>
            <a:ext cx="6016752" cy="307777"/>
          </a:xfrm>
          <a:prstGeom prst="rect">
            <a:avLst/>
          </a:prstGeom>
        </p:spPr>
        <p:txBody>
          <a:bodyPr wrap="square">
            <a:no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3" name="Title">
            <a:extLst>
              <a:ext uri="{FF2B5EF4-FFF2-40B4-BE49-F238E27FC236}">
                <a16:creationId xmlns:a16="http://schemas.microsoft.com/office/drawing/2014/main" id="{14DBF1FD-6C25-4E00-ACAB-F60F35C9625C}"/>
              </a:ext>
            </a:extLst>
          </p:cNvPr>
          <p:cNvSpPr>
            <a:spLocks noGrp="1"/>
          </p:cNvSpPr>
          <p:nvPr>
            <p:ph type="title"/>
            <p:custDataLst>
              <p:tags r:id="rId8"/>
            </p:custDataLst>
          </p:nvPr>
        </p:nvSpPr>
        <p:spPr>
          <a:xfrm>
            <a:off x="551942" y="2049805"/>
            <a:ext cx="6016752" cy="1921708"/>
          </a:xfrm>
          <a:prstGeom prst="rect">
            <a:avLst/>
          </a:prstGeom>
        </p:spPr>
        <p:txBody>
          <a:bodyPr anchor="b">
            <a:normAutofit/>
          </a:bodyPr>
          <a:lstStyle>
            <a:lvl1pPr>
              <a:defRPr sz="4400" baseline="0">
                <a:ln w="6350" cap="flat">
                  <a:noFill/>
                  <a:miter lim="800000"/>
                </a:ln>
                <a:solidFill>
                  <a:schemeClr val="tx1"/>
                </a:solidFill>
              </a:defRPr>
            </a:lvl1pPr>
          </a:lstStyle>
          <a:p>
            <a:r>
              <a:rPr lang="en-US"/>
              <a:t>Click to edit Master title style</a:t>
            </a:r>
            <a:endParaRPr lang="en-US" dirty="0"/>
          </a:p>
        </p:txBody>
      </p:sp>
      <p:sp>
        <p:nvSpPr>
          <p:cNvPr id="19" name="Disclaimer-English (United States)">
            <a:extLst>
              <a:ext uri="{FF2B5EF4-FFF2-40B4-BE49-F238E27FC236}">
                <a16:creationId xmlns:a16="http://schemas.microsoft.com/office/drawing/2014/main" id="{FB7A54AC-E14F-4BA1-B48F-5284B039668B}"/>
              </a:ext>
            </a:extLst>
          </p:cNvPr>
          <p:cNvSpPr>
            <a:spLocks noChangeArrowheads="1"/>
          </p:cNvSpPr>
          <p:nvPr userDrawn="1">
            <p:custDataLst>
              <p:tags r:id="rId9"/>
            </p:custDataLst>
          </p:nvPr>
        </p:nvSpPr>
        <p:spPr bwMode="black">
          <a:xfrm>
            <a:off x="551942" y="6190488"/>
            <a:ext cx="4114800" cy="3566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nchorCtr="0">
            <a:noAutofit/>
          </a:bodyPr>
          <a:lstStyle/>
          <a:p>
            <a:pPr defTabSz="804863" eaLnBrk="0" hangingPunct="0"/>
            <a:r>
              <a:rPr lang="en-US" sz="800" dirty="0">
                <a:solidFill>
                  <a:schemeClr val="tx1"/>
                </a:solidFill>
                <a:latin typeface="+mn-lt"/>
              </a:rPr>
              <a:t>CONFIDENTIAL AND PROPRIETARY</a:t>
            </a:r>
          </a:p>
          <a:p>
            <a:pPr defTabSz="804863" eaLnBrk="0" hangingPunct="0"/>
            <a:r>
              <a:rPr lang="en-US" sz="800" dirty="0">
                <a:solidFill>
                  <a:schemeClr val="tx1"/>
                </a:solidFill>
                <a:latin typeface="+mn-lt"/>
              </a:rPr>
              <a:t>Any use of this material without specific permission of McKinsey &amp; Company </a:t>
            </a:r>
            <a:br>
              <a:rPr lang="en-US" sz="800" dirty="0">
                <a:solidFill>
                  <a:schemeClr val="tx1"/>
                </a:solidFill>
                <a:latin typeface="+mn-lt"/>
              </a:rPr>
            </a:br>
            <a:r>
              <a:rPr lang="en-US" sz="800" dirty="0">
                <a:solidFill>
                  <a:schemeClr val="tx1"/>
                </a:solidFill>
                <a:latin typeface="+mn-lt"/>
              </a:rPr>
              <a:t>is strictly prohibited</a:t>
            </a:r>
          </a:p>
        </p:txBody>
      </p:sp>
    </p:spTree>
    <p:extLst>
      <p:ext uri="{BB962C8B-B14F-4D97-AF65-F5344CB8AC3E}">
        <p14:creationId xmlns:p14="http://schemas.microsoft.com/office/powerpoint/2010/main" val="3543058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2/3">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293AC4C-5B2F-4A0C-8C9B-7295BEE1F457}"/>
              </a:ext>
            </a:extLst>
          </p:cNvPr>
          <p:cNvGraphicFramePr>
            <a:graphicFrameLocks noChangeAspect="1"/>
          </p:cNvGraphicFramePr>
          <p:nvPr userDrawn="1">
            <p:custDataLst>
              <p:tags r:id="rId2"/>
            </p:custDataLst>
            <p:extLst>
              <p:ext uri="{D42A27DB-BD31-4B8C-83A1-F6EECF244321}">
                <p14:modId xmlns:p14="http://schemas.microsoft.com/office/powerpoint/2010/main" val="193124433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283" name="think-cell Slide" r:id="rId17" imgW="572" imgH="588" progId="TCLayout.ActiveDocument.1">
                  <p:embed/>
                </p:oleObj>
              </mc:Choice>
              <mc:Fallback>
                <p:oleObj name="think-cell Slide" r:id="rId17" imgW="572" imgH="588" progId="TCLayout.ActiveDocument.1">
                  <p:embed/>
                  <p:pic>
                    <p:nvPicPr>
                      <p:cNvPr id="3" name="Object 2" hidden="1">
                        <a:extLst>
                          <a:ext uri="{FF2B5EF4-FFF2-40B4-BE49-F238E27FC236}">
                            <a16:creationId xmlns:a16="http://schemas.microsoft.com/office/drawing/2014/main" id="{C293AC4C-5B2F-4A0C-8C9B-7295BEE1F457}"/>
                          </a:ext>
                        </a:extLst>
                      </p:cNvPr>
                      <p:cNvPicPr/>
                      <p:nvPr/>
                    </p:nvPicPr>
                    <p:blipFill>
                      <a:blip r:embed="rId18"/>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D8F8ABD0-305F-4DFC-AC60-1FB7BB16830A}"/>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Light">
            <a:extLst>
              <a:ext uri="{FF2B5EF4-FFF2-40B4-BE49-F238E27FC236}">
                <a16:creationId xmlns:a16="http://schemas.microsoft.com/office/drawing/2014/main" id="{2365F90A-9CD8-40EE-93CD-2729135A9569}"/>
              </a:ext>
            </a:extLst>
          </p:cNvPr>
          <p:cNvSpPr/>
          <p:nvPr userDrawn="1">
            <p:custDataLst>
              <p:tags r:id="rId4"/>
            </p:custDataLst>
          </p:nvPr>
        </p:nvSpPr>
        <p:spPr bwMode="ltGray">
          <a:xfrm>
            <a:off x="7830312" y="0"/>
            <a:ext cx="4361688" cy="6858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6" name="SlideLogoText">
            <a:extLst>
              <a:ext uri="{FF2B5EF4-FFF2-40B4-BE49-F238E27FC236}">
                <a16:creationId xmlns:a16="http://schemas.microsoft.com/office/drawing/2014/main" id="{AEC46ACE-42CD-4304-9E51-86DBC38CA4EB}"/>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2" name="BottomLineRight">
            <a:extLst>
              <a:ext uri="{FF2B5EF4-FFF2-40B4-BE49-F238E27FC236}">
                <a16:creationId xmlns:a16="http://schemas.microsoft.com/office/drawing/2014/main" id="{6425396B-5490-4E4D-8EA4-E4AB4F98BF62}"/>
              </a:ext>
            </a:extLst>
          </p:cNvPr>
          <p:cNvCxnSpPr/>
          <p:nvPr userDrawn="1">
            <p:custDataLst>
              <p:tags r:id="rId7"/>
            </p:custDataLst>
          </p:nvPr>
        </p:nvCxnSpPr>
        <p:spPr>
          <a:xfrm>
            <a:off x="8173371" y="6453769"/>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BottomLineLeft">
            <a:extLst>
              <a:ext uri="{FF2B5EF4-FFF2-40B4-BE49-F238E27FC236}">
                <a16:creationId xmlns:a16="http://schemas.microsoft.com/office/drawing/2014/main" id="{570396F1-4249-402C-975E-F70778173C25}"/>
              </a:ext>
            </a:extLst>
          </p:cNvPr>
          <p:cNvCxnSpPr/>
          <p:nvPr userDrawn="1">
            <p:custDataLst>
              <p:tags r:id="rId8"/>
            </p:custDataLst>
          </p:nvPr>
        </p:nvCxnSpPr>
        <p:spPr>
          <a:xfrm>
            <a:off x="554736" y="6453769"/>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Right">
            <a:extLst>
              <a:ext uri="{FF2B5EF4-FFF2-40B4-BE49-F238E27FC236}">
                <a16:creationId xmlns:a16="http://schemas.microsoft.com/office/drawing/2014/main" id="{C5BD98EE-C09E-457E-A028-EBE485145AA3}"/>
              </a:ext>
            </a:extLst>
          </p:cNvPr>
          <p:cNvCxnSpPr/>
          <p:nvPr userDrawn="1">
            <p:custDataLst>
              <p:tags r:id="rId9"/>
            </p:custDataLst>
          </p:nvPr>
        </p:nvCxnSpPr>
        <p:spPr>
          <a:xfrm>
            <a:off x="8173371" y="1181906"/>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 name="TopLineLeft">
            <a:extLst>
              <a:ext uri="{FF2B5EF4-FFF2-40B4-BE49-F238E27FC236}">
                <a16:creationId xmlns:a16="http://schemas.microsoft.com/office/drawing/2014/main" id="{47D3FB95-30DE-4983-B5AE-01B80542C0DD}"/>
              </a:ext>
            </a:extLst>
          </p:cNvPr>
          <p:cNvCxnSpPr/>
          <p:nvPr userDrawn="1">
            <p:custDataLst>
              <p:tags r:id="rId10"/>
            </p:custDataLst>
          </p:nvPr>
        </p:nvCxnSpPr>
        <p:spPr>
          <a:xfrm>
            <a:off x="554736" y="1181906"/>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18D646E-BD43-4948-96FE-F798F0E18D71}"/>
              </a:ext>
            </a:extLst>
          </p:cNvPr>
          <p:cNvCxnSpPr/>
          <p:nvPr userDrawn="1">
            <p:custDataLst>
              <p:tags r:id="rId11"/>
            </p:custDataLst>
          </p:nvPr>
        </p:nvCxnSpPr>
        <p:spPr>
          <a:xfrm>
            <a:off x="554736" y="1181906"/>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1" name="5. Source" hidden="1">
            <a:extLst>
              <a:ext uri="{FF2B5EF4-FFF2-40B4-BE49-F238E27FC236}">
                <a16:creationId xmlns:a16="http://schemas.microsoft.com/office/drawing/2014/main" id="{F25A304F-F50E-4F96-991D-CFEB07060178}"/>
              </a:ext>
            </a:extLst>
          </p:cNvPr>
          <p:cNvSpPr txBox="1"/>
          <p:nvPr userDrawn="1">
            <p:custDataLst>
              <p:tags r:id="rId12"/>
            </p:custDataLst>
          </p:nvPr>
        </p:nvSpPr>
        <p:spPr>
          <a:xfrm>
            <a:off x="554735" y="6501669"/>
            <a:ext cx="6967729"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25" name="2. Slide Title">
            <a:extLst>
              <a:ext uri="{FF2B5EF4-FFF2-40B4-BE49-F238E27FC236}">
                <a16:creationId xmlns:a16="http://schemas.microsoft.com/office/drawing/2014/main" id="{AA4BE143-5F32-4F04-B536-5DD597732824}"/>
              </a:ext>
            </a:extLst>
          </p:cNvPr>
          <p:cNvSpPr>
            <a:spLocks noGrp="1"/>
          </p:cNvSpPr>
          <p:nvPr>
            <p:ph type="title"/>
            <p:custDataLst>
              <p:tags r:id="rId13"/>
            </p:custDataLst>
          </p:nvPr>
        </p:nvSpPr>
        <p:spPr>
          <a:xfrm>
            <a:off x="554736" y="182372"/>
            <a:ext cx="6967728" cy="731520"/>
          </a:xfrm>
        </p:spPr>
        <p:txBody>
          <a:bodyPr/>
          <a:lstStyle/>
          <a:p>
            <a:r>
              <a:rPr lang="en-US"/>
              <a:t>Click to edit Master title style</a:t>
            </a:r>
            <a:endParaRPr lang="en-US" dirty="0"/>
          </a:p>
        </p:txBody>
      </p:sp>
      <p:sp>
        <p:nvSpPr>
          <p:cNvPr id="26" name="3. Subtitle">
            <a:extLst>
              <a:ext uri="{FF2B5EF4-FFF2-40B4-BE49-F238E27FC236}">
                <a16:creationId xmlns:a16="http://schemas.microsoft.com/office/drawing/2014/main" id="{97E30C8F-A677-42C7-A072-4ACC7DC3D698}"/>
              </a:ext>
            </a:extLst>
          </p:cNvPr>
          <p:cNvSpPr>
            <a:spLocks noGrp="1"/>
          </p:cNvSpPr>
          <p:nvPr>
            <p:ph type="subTitle" idx="1"/>
            <p:custDataLst>
              <p:tags r:id="rId14"/>
            </p:custDataLst>
          </p:nvPr>
        </p:nvSpPr>
        <p:spPr>
          <a:xfrm>
            <a:off x="554736" y="903861"/>
            <a:ext cx="6967728" cy="276999"/>
          </a:xfrm>
        </p:spPr>
        <p:txBody>
          <a:bodyPr anchor="ctr" anchorCtr="0"/>
          <a:lstStyle/>
          <a:p>
            <a:r>
              <a:rPr lang="en-US" sz="1600"/>
              <a:t>Click to edit Master subtitle style</a:t>
            </a:r>
            <a:endParaRPr lang="en-US" sz="1600" dirty="0"/>
          </a:p>
        </p:txBody>
      </p:sp>
      <p:sp>
        <p:nvSpPr>
          <p:cNvPr id="19" name="1. On-page tracker">
            <a:extLst>
              <a:ext uri="{FF2B5EF4-FFF2-40B4-BE49-F238E27FC236}">
                <a16:creationId xmlns:a16="http://schemas.microsoft.com/office/drawing/2014/main" id="{288125BB-6CB4-4B7C-8E2B-CB1912430A39}"/>
              </a:ext>
            </a:extLst>
          </p:cNvPr>
          <p:cNvSpPr>
            <a:spLocks noGrp="1"/>
          </p:cNvSpPr>
          <p:nvPr>
            <p:ph type="body" sz="quarter" idx="18" hasCustomPrompt="1"/>
            <p:custDataLst>
              <p:tags r:id="rId15"/>
            </p:custDataLst>
          </p:nvPr>
        </p:nvSpPr>
        <p:spPr>
          <a:xfrm>
            <a:off x="8173370" y="78768"/>
            <a:ext cx="3466941" cy="123111"/>
          </a:xfrm>
        </p:spPr>
        <p:txBody>
          <a:bodyPr wrap="square"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9113909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3/4 ">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9F7114D8-6025-4386-BA96-B034FE6B3CDB}"/>
              </a:ext>
            </a:extLst>
          </p:cNvPr>
          <p:cNvGraphicFramePr>
            <a:graphicFrameLocks noChangeAspect="1"/>
          </p:cNvGraphicFramePr>
          <p:nvPr userDrawn="1">
            <p:custDataLst>
              <p:tags r:id="rId2"/>
            </p:custDataLst>
            <p:extLst>
              <p:ext uri="{D42A27DB-BD31-4B8C-83A1-F6EECF244321}">
                <p14:modId xmlns:p14="http://schemas.microsoft.com/office/powerpoint/2010/main" val="160234647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307" name="think-cell Slide" r:id="rId16" imgW="413" imgH="416" progId="TCLayout.ActiveDocument.1">
                  <p:embed/>
                </p:oleObj>
              </mc:Choice>
              <mc:Fallback>
                <p:oleObj name="think-cell Slide" r:id="rId16" imgW="413" imgH="416" progId="TCLayout.ActiveDocument.1">
                  <p:embed/>
                  <p:pic>
                    <p:nvPicPr>
                      <p:cNvPr id="3" name="Object 2" hidden="1">
                        <a:extLst>
                          <a:ext uri="{FF2B5EF4-FFF2-40B4-BE49-F238E27FC236}">
                            <a16:creationId xmlns:a16="http://schemas.microsoft.com/office/drawing/2014/main" id="{9F7114D8-6025-4386-BA96-B034FE6B3CDB}"/>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25C86E70-6ADC-4EA2-90F2-373AC4FDE5D0}"/>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ct val="0"/>
              </a:spcBef>
              <a:spcAft>
                <a:spcPct val="0"/>
              </a:spcAft>
              <a:buClrTx/>
              <a:buSzTx/>
              <a:buFontTx/>
              <a:buNone/>
              <a:tabLst/>
              <a:defRPr/>
            </a:pPr>
            <a:endParaRPr kumimoji="0" lang="en-US" sz="2500" b="1" i="0" u="none" strike="noStrike" kern="1200" cap="none" spc="0" normalizeH="0" baseline="0" noProof="0" dirty="0" err="1">
              <a:ln>
                <a:noFill/>
              </a:ln>
              <a:solidFill>
                <a:srgbClr val="FFFFFF"/>
              </a:solidFill>
              <a:effectLst/>
              <a:uLnTx/>
              <a:uFillTx/>
              <a:latin typeface="Georgia" panose="02040502050405020303" pitchFamily="18" charset="0"/>
              <a:ea typeface="+mj-ea"/>
              <a:cs typeface="+mj-cs"/>
              <a:sym typeface="Georgia" panose="02040502050405020303" pitchFamily="18" charset="0"/>
            </a:endParaRPr>
          </a:p>
        </p:txBody>
      </p:sp>
      <p:sp>
        <p:nvSpPr>
          <p:cNvPr id="23" name="RectangleLight">
            <a:extLst>
              <a:ext uri="{FF2B5EF4-FFF2-40B4-BE49-F238E27FC236}">
                <a16:creationId xmlns:a16="http://schemas.microsoft.com/office/drawing/2014/main" id="{A80E2F68-4ED6-42EF-9858-2FE4B1382825}"/>
              </a:ext>
            </a:extLst>
          </p:cNvPr>
          <p:cNvSpPr/>
          <p:nvPr userDrawn="1">
            <p:custDataLst>
              <p:tags r:id="rId4"/>
            </p:custDataLst>
          </p:nvPr>
        </p:nvSpPr>
        <p:spPr bwMode="ltGray">
          <a:xfrm>
            <a:off x="8781416" y="0"/>
            <a:ext cx="3410584" cy="6858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F0F0"/>
              </a:solidFill>
              <a:effectLst/>
              <a:uLnTx/>
              <a:uFillTx/>
              <a:latin typeface="Arial" panose="020B0604020202020204" pitchFamily="34" charset="0"/>
              <a:ea typeface="+mn-ea"/>
              <a:cs typeface="+mn-cs"/>
            </a:endParaRPr>
          </a:p>
        </p:txBody>
      </p:sp>
      <p:sp>
        <p:nvSpPr>
          <p:cNvPr id="17" name="SlideLogoText">
            <a:extLst>
              <a:ext uri="{FF2B5EF4-FFF2-40B4-BE49-F238E27FC236}">
                <a16:creationId xmlns:a16="http://schemas.microsoft.com/office/drawing/2014/main" id="{609F85FD-B74A-4A4E-BFA9-7668DD6BCB90}"/>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Arial"/>
                <a:ea typeface="+mn-ea"/>
                <a:cs typeface="Arial" panose="020B0604020202020204" pitchFamily="34" charset="0"/>
              </a:rPr>
              <a:t>McKinsey &amp; Company</a:t>
            </a: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000000"/>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000000"/>
              </a:solidFill>
              <a:effectLst/>
              <a:uLnTx/>
              <a:uFillTx/>
              <a:latin typeface="Arial"/>
              <a:ea typeface="+mn-ea"/>
              <a:cs typeface="Arial" panose="020B0604020202020204" pitchFamily="34" charset="0"/>
            </a:endParaRPr>
          </a:p>
        </p:txBody>
      </p:sp>
      <p:cxnSp>
        <p:nvCxnSpPr>
          <p:cNvPr id="27" name="BottomLineRight">
            <a:extLst>
              <a:ext uri="{FF2B5EF4-FFF2-40B4-BE49-F238E27FC236}">
                <a16:creationId xmlns:a16="http://schemas.microsoft.com/office/drawing/2014/main" id="{C7EF0021-7C64-4C3A-BB10-343D51B3F040}"/>
              </a:ext>
            </a:extLst>
          </p:cNvPr>
          <p:cNvCxnSpPr/>
          <p:nvPr>
            <p:custDataLst>
              <p:tags r:id="rId7"/>
            </p:custDataLst>
          </p:nvPr>
        </p:nvCxnSpPr>
        <p:spPr>
          <a:xfrm>
            <a:off x="9119861" y="6453769"/>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8" name="BottomLineLeft">
            <a:extLst>
              <a:ext uri="{FF2B5EF4-FFF2-40B4-BE49-F238E27FC236}">
                <a16:creationId xmlns:a16="http://schemas.microsoft.com/office/drawing/2014/main" id="{769848ED-A1D9-4D6F-AC16-5512562B47A0}"/>
              </a:ext>
            </a:extLst>
          </p:cNvPr>
          <p:cNvCxnSpPr/>
          <p:nvPr>
            <p:custDataLst>
              <p:tags r:id="rId8"/>
            </p:custDataLst>
          </p:nvPr>
        </p:nvCxnSpPr>
        <p:spPr>
          <a:xfrm>
            <a:off x="554736" y="6453769"/>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4" name="TopLineRight">
            <a:extLst>
              <a:ext uri="{FF2B5EF4-FFF2-40B4-BE49-F238E27FC236}">
                <a16:creationId xmlns:a16="http://schemas.microsoft.com/office/drawing/2014/main" id="{9DD5C457-8894-4C00-BE39-CE61754727F6}"/>
              </a:ext>
            </a:extLst>
          </p:cNvPr>
          <p:cNvCxnSpPr/>
          <p:nvPr userDrawn="1">
            <p:custDataLst>
              <p:tags r:id="rId9"/>
            </p:custDataLst>
          </p:nvPr>
        </p:nvCxnSpPr>
        <p:spPr>
          <a:xfrm>
            <a:off x="9119861" y="1181906"/>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5" name="TopLineLeft">
            <a:extLst>
              <a:ext uri="{FF2B5EF4-FFF2-40B4-BE49-F238E27FC236}">
                <a16:creationId xmlns:a16="http://schemas.microsoft.com/office/drawing/2014/main" id="{8B2884B5-93FA-4ECC-9065-3398231F02FC}"/>
              </a:ext>
            </a:extLst>
          </p:cNvPr>
          <p:cNvCxnSpPr/>
          <p:nvPr userDrawn="1">
            <p:custDataLst>
              <p:tags r:id="rId10"/>
            </p:custDataLst>
          </p:nvPr>
        </p:nvCxnSpPr>
        <p:spPr>
          <a:xfrm>
            <a:off x="554736" y="1181906"/>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2" name="5. Source" hidden="1">
            <a:extLst>
              <a:ext uri="{FF2B5EF4-FFF2-40B4-BE49-F238E27FC236}">
                <a16:creationId xmlns:a16="http://schemas.microsoft.com/office/drawing/2014/main" id="{F5E9C22A-A356-4521-A359-338A663DFEA2}"/>
              </a:ext>
            </a:extLst>
          </p:cNvPr>
          <p:cNvSpPr txBox="1"/>
          <p:nvPr userDrawn="1">
            <p:custDataLst>
              <p:tags r:id="rId11"/>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dirty="0">
                <a:ln>
                  <a:noFill/>
                </a:ln>
                <a:solidFill>
                  <a:srgbClr val="000000"/>
                </a:solidFill>
                <a:effectLst/>
                <a:uLnTx/>
                <a:uFillTx/>
                <a:latin typeface="Arial"/>
                <a:ea typeface="+mn-ea"/>
                <a:cs typeface="Arial" panose="020B0604020202020204" pitchFamily="34" charset="0"/>
              </a:rPr>
              <a:t>Source: …</a:t>
            </a:r>
          </a:p>
        </p:txBody>
      </p:sp>
      <p:sp>
        <p:nvSpPr>
          <p:cNvPr id="20" name="1. On-page tracker">
            <a:extLst>
              <a:ext uri="{FF2B5EF4-FFF2-40B4-BE49-F238E27FC236}">
                <a16:creationId xmlns:a16="http://schemas.microsoft.com/office/drawing/2014/main" id="{CA286AFC-8B29-4E70-86B3-6C866D5BEC95}"/>
              </a:ext>
            </a:extLst>
          </p:cNvPr>
          <p:cNvSpPr>
            <a:spLocks noGrp="1"/>
          </p:cNvSpPr>
          <p:nvPr>
            <p:ph type="body" sz="quarter" idx="17" hasCustomPrompt="1"/>
            <p:custDataLst>
              <p:tags r:id="rId12"/>
            </p:custDataLst>
          </p:nvPr>
        </p:nvSpPr>
        <p:spPr>
          <a:xfrm>
            <a:off x="9119860" y="78768"/>
            <a:ext cx="2520451" cy="123111"/>
          </a:xfrm>
        </p:spPr>
        <p:txBody>
          <a:bodyPr wrap="square" anchor="ctr" anchorCtr="0">
            <a:spAutoFit/>
          </a:bodyPr>
          <a:lstStyle>
            <a:lvl1pPr algn="r">
              <a:defRPr sz="800">
                <a:latin typeface="+mn-lt"/>
              </a:defRPr>
            </a:lvl1pPr>
          </a:lstStyle>
          <a:p>
            <a:pPr lvl="0"/>
            <a:r>
              <a:rPr lang="en-US" dirty="0"/>
              <a:t>Chapter › Topic</a:t>
            </a:r>
          </a:p>
        </p:txBody>
      </p:sp>
      <p:sp>
        <p:nvSpPr>
          <p:cNvPr id="21" name="2. Slide Title">
            <a:extLst>
              <a:ext uri="{FF2B5EF4-FFF2-40B4-BE49-F238E27FC236}">
                <a16:creationId xmlns:a16="http://schemas.microsoft.com/office/drawing/2014/main" id="{37073CF3-4B2B-440D-B24E-174E36B7892F}"/>
              </a:ext>
            </a:extLst>
          </p:cNvPr>
          <p:cNvSpPr>
            <a:spLocks noGrp="1"/>
          </p:cNvSpPr>
          <p:nvPr>
            <p:ph type="title"/>
            <p:custDataLst>
              <p:tags r:id="rId13"/>
            </p:custDataLst>
          </p:nvPr>
        </p:nvSpPr>
        <p:spPr>
          <a:xfrm>
            <a:off x="554736" y="182372"/>
            <a:ext cx="7918704" cy="731520"/>
          </a:xfrm>
        </p:spPr>
        <p:txBody>
          <a:bodyPr/>
          <a:lstStyle/>
          <a:p>
            <a:r>
              <a:rPr lang="en-US"/>
              <a:t>Click to edit Master title style</a:t>
            </a:r>
            <a:endParaRPr lang="en-US" dirty="0"/>
          </a:p>
        </p:txBody>
      </p:sp>
      <p:sp>
        <p:nvSpPr>
          <p:cNvPr id="26" name="3. Subtitle">
            <a:extLst>
              <a:ext uri="{FF2B5EF4-FFF2-40B4-BE49-F238E27FC236}">
                <a16:creationId xmlns:a16="http://schemas.microsoft.com/office/drawing/2014/main" id="{61C78DC4-4C20-4AA3-93C4-00442F85A83B}"/>
              </a:ext>
            </a:extLst>
          </p:cNvPr>
          <p:cNvSpPr>
            <a:spLocks noGrp="1"/>
          </p:cNvSpPr>
          <p:nvPr>
            <p:ph type="subTitle" idx="1"/>
            <p:custDataLst>
              <p:tags r:id="rId14"/>
            </p:custDataLst>
          </p:nvPr>
        </p:nvSpPr>
        <p:spPr>
          <a:xfrm>
            <a:off x="554736" y="903861"/>
            <a:ext cx="7918704" cy="276999"/>
          </a:xfrm>
        </p:spPr>
        <p:txBody>
          <a:bodyPr anchor="ctr" anchorCtr="0"/>
          <a:lstStyle/>
          <a:p>
            <a:r>
              <a:rPr lang="en-US" sz="1600"/>
              <a:t>Click to edit Master subtitle style</a:t>
            </a:r>
            <a:endParaRPr lang="en-US" sz="1600" dirty="0"/>
          </a:p>
        </p:txBody>
      </p:sp>
    </p:spTree>
    <p:extLst>
      <p:ext uri="{BB962C8B-B14F-4D97-AF65-F5344CB8AC3E}">
        <p14:creationId xmlns:p14="http://schemas.microsoft.com/office/powerpoint/2010/main" val="14708615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3-line">
    <p:spTree>
      <p:nvGrpSpPr>
        <p:cNvPr id="1" name=""/>
        <p:cNvGrpSpPr/>
        <p:nvPr/>
      </p:nvGrpSpPr>
      <p:grpSpPr>
        <a:xfrm>
          <a:off x="0" y="0"/>
          <a:ext cx="0" cy="0"/>
          <a:chOff x="0" y="0"/>
          <a:chExt cx="0" cy="0"/>
        </a:xfrm>
      </p:grpSpPr>
      <p:cxnSp>
        <p:nvCxnSpPr>
          <p:cNvPr id="103" name="BottomLine">
            <a:extLst>
              <a:ext uri="{FF2B5EF4-FFF2-40B4-BE49-F238E27FC236}">
                <a16:creationId xmlns:a16="http://schemas.microsoft.com/office/drawing/2014/main" id="{1A205B6C-F79D-4193-9FCF-230AF1D51716}"/>
              </a:ext>
            </a:extLst>
          </p:cNvPr>
          <p:cNvCxnSpPr/>
          <p:nvPr userDrawn="1">
            <p:custDataLst>
              <p:tags r:id="rId1"/>
            </p:custDataLst>
          </p:nvPr>
        </p:nvCxnSpPr>
        <p:spPr>
          <a:xfrm>
            <a:off x="554736" y="6453769"/>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
            <a:extLst>
              <a:ext uri="{FF2B5EF4-FFF2-40B4-BE49-F238E27FC236}">
                <a16:creationId xmlns:a16="http://schemas.microsoft.com/office/drawing/2014/main" id="{CB6CF5F8-7994-4E97-9AE6-6C98CE30967C}"/>
              </a:ext>
            </a:extLst>
          </p:cNvPr>
          <p:cNvCxnSpPr/>
          <p:nvPr userDrawn="1">
            <p:custDataLst>
              <p:tags r:id="rId2"/>
            </p:custDataLst>
          </p:nvPr>
        </p:nvCxnSpPr>
        <p:spPr>
          <a:xfrm>
            <a:off x="554736" y="1181906"/>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4" name="SlideLogoText">
            <a:extLst>
              <a:ext uri="{FF2B5EF4-FFF2-40B4-BE49-F238E27FC236}">
                <a16:creationId xmlns:a16="http://schemas.microsoft.com/office/drawing/2014/main" id="{B789CE62-716F-47B1-B8FE-60436A1FA5A7}"/>
              </a:ext>
            </a:extLst>
          </p:cNvPr>
          <p:cNvSpPr txBox="1"/>
          <p:nvPr userDrawn="1">
            <p:custDataLst>
              <p:tags r:id="rId3"/>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5" name="Slide Number">
            <a:extLst>
              <a:ext uri="{FF2B5EF4-FFF2-40B4-BE49-F238E27FC236}">
                <a16:creationId xmlns:a16="http://schemas.microsoft.com/office/drawing/2014/main" id="{0AA537C7-2883-43C1-848C-3A4E9645077F}"/>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4" name="2. Slide Title">
            <a:extLst>
              <a:ext uri="{FF2B5EF4-FFF2-40B4-BE49-F238E27FC236}">
                <a16:creationId xmlns:a16="http://schemas.microsoft.com/office/drawing/2014/main" id="{6C3D89FC-A4B9-4683-B64F-B0644150274F}"/>
              </a:ext>
            </a:extLst>
          </p:cNvPr>
          <p:cNvSpPr>
            <a:spLocks noGrp="1"/>
          </p:cNvSpPr>
          <p:nvPr>
            <p:ph type="title"/>
            <p:custDataLst>
              <p:tags r:id="rId5"/>
            </p:custDataLst>
          </p:nvPr>
        </p:nvSpPr>
        <p:spPr>
          <a:xfrm>
            <a:off x="554736" y="175171"/>
            <a:ext cx="11082528" cy="989512"/>
          </a:xfrm>
        </p:spPr>
        <p:txBody>
          <a:bodyPr>
            <a:noAutofit/>
          </a:bodyPr>
          <a:lstStyle>
            <a:lvl1pPr>
              <a:defRPr/>
            </a:lvl1pPr>
          </a:lstStyle>
          <a:p>
            <a:r>
              <a:rPr lang="en-US"/>
              <a:t>Click to edit Master title style</a:t>
            </a:r>
            <a:endParaRPr lang="en-US" dirty="0"/>
          </a:p>
        </p:txBody>
      </p:sp>
      <p:sp>
        <p:nvSpPr>
          <p:cNvPr id="10" name="5. Source" hidden="1">
            <a:extLst>
              <a:ext uri="{FF2B5EF4-FFF2-40B4-BE49-F238E27FC236}">
                <a16:creationId xmlns:a16="http://schemas.microsoft.com/office/drawing/2014/main" id="{81E2484B-3E40-408C-A350-5EB40C8A09F0}"/>
              </a:ext>
            </a:extLst>
          </p:cNvPr>
          <p:cNvSpPr txBox="1"/>
          <p:nvPr userDrawn="1">
            <p:custDataLst>
              <p:tags r:id="rId6"/>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9" name="1. On-page tracker">
            <a:extLst>
              <a:ext uri="{FF2B5EF4-FFF2-40B4-BE49-F238E27FC236}">
                <a16:creationId xmlns:a16="http://schemas.microsoft.com/office/drawing/2014/main" id="{A91FB312-B423-41B9-AEAA-2BE53183470B}"/>
              </a:ext>
            </a:extLst>
          </p:cNvPr>
          <p:cNvSpPr>
            <a:spLocks noGrp="1"/>
          </p:cNvSpPr>
          <p:nvPr>
            <p:ph type="body" sz="quarter" idx="17" hasCustomPrompt="1"/>
            <p:custDataLst>
              <p:tags r:id="rId7"/>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9774993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ustom">
    <p:spTree>
      <p:nvGrpSpPr>
        <p:cNvPr id="1" name=""/>
        <p:cNvGrpSpPr/>
        <p:nvPr/>
      </p:nvGrpSpPr>
      <p:grpSpPr>
        <a:xfrm>
          <a:off x="0" y="0"/>
          <a:ext cx="0" cy="0"/>
          <a:chOff x="0" y="0"/>
          <a:chExt cx="0" cy="0"/>
        </a:xfrm>
      </p:grpSpPr>
      <p:sp>
        <p:nvSpPr>
          <p:cNvPr id="8" name="SlideLogoText">
            <a:extLst>
              <a:ext uri="{FF2B5EF4-FFF2-40B4-BE49-F238E27FC236}">
                <a16:creationId xmlns:a16="http://schemas.microsoft.com/office/drawing/2014/main" id="{92A63429-03F1-4595-BAE1-A5F5E74A0DF2}"/>
              </a:ext>
            </a:extLst>
          </p:cNvPr>
          <p:cNvSpPr txBox="1"/>
          <p:nvPr userDrawn="1">
            <p:custDataLst>
              <p:tags r:id="rId1"/>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9" name="Slide Number">
            <a:extLst>
              <a:ext uri="{FF2B5EF4-FFF2-40B4-BE49-F238E27FC236}">
                <a16:creationId xmlns:a16="http://schemas.microsoft.com/office/drawing/2014/main" id="{6982A9EE-ED1D-4D7E-84CA-3C36D0891D68}"/>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7" name="5. Source" hidden="1">
            <a:extLst>
              <a:ext uri="{FF2B5EF4-FFF2-40B4-BE49-F238E27FC236}">
                <a16:creationId xmlns:a16="http://schemas.microsoft.com/office/drawing/2014/main" id="{09F9A864-CDB7-4063-BBF8-591908AA18D0}"/>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0" name="1. On-page tracker">
            <a:extLst>
              <a:ext uri="{FF2B5EF4-FFF2-40B4-BE49-F238E27FC236}">
                <a16:creationId xmlns:a16="http://schemas.microsoft.com/office/drawing/2014/main" id="{9AEB01CB-E358-4EC5-960A-ABFC66CD5A21}"/>
              </a:ext>
            </a:extLst>
          </p:cNvPr>
          <p:cNvSpPr>
            <a:spLocks noGrp="1"/>
          </p:cNvSpPr>
          <p:nvPr>
            <p:ph type="body" sz="quarter" idx="17" hasCustomPrompt="1"/>
            <p:custDataLst>
              <p:tags r:id="rId4"/>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863007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En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832E4BA7-205B-4431-879A-B60A0FD6D20C}"/>
              </a:ext>
            </a:extLst>
          </p:cNvPr>
          <p:cNvGraphicFramePr>
            <a:graphicFrameLocks noChangeAspect="1"/>
          </p:cNvGraphicFramePr>
          <p:nvPr userDrawn="1">
            <p:custDataLst>
              <p:tags r:id="rId2"/>
            </p:custDataLst>
            <p:extLst>
              <p:ext uri="{D42A27DB-BD31-4B8C-83A1-F6EECF244321}">
                <p14:modId xmlns:p14="http://schemas.microsoft.com/office/powerpoint/2010/main" val="387788875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331" name="think-cell Slide" r:id="rId6" imgW="344" imgH="344" progId="TCLayout.ActiveDocument.1">
                  <p:embed/>
                </p:oleObj>
              </mc:Choice>
              <mc:Fallback>
                <p:oleObj name="think-cell Slide" r:id="rId6" imgW="344" imgH="344" progId="TCLayout.ActiveDocument.1">
                  <p:embed/>
                  <p:pic>
                    <p:nvPicPr>
                      <p:cNvPr id="4" name="Object 3" hidden="1">
                        <a:extLst>
                          <a:ext uri="{FF2B5EF4-FFF2-40B4-BE49-F238E27FC236}">
                            <a16:creationId xmlns:a16="http://schemas.microsoft.com/office/drawing/2014/main" id="{832E4BA7-205B-4431-879A-B60A0FD6D20C}"/>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pic>
        <p:nvPicPr>
          <p:cNvPr id="9" name="Partnership">
            <a:extLst>
              <a:ext uri="{FF2B5EF4-FFF2-40B4-BE49-F238E27FC236}">
                <a16:creationId xmlns:a16="http://schemas.microsoft.com/office/drawing/2014/main" id="{7C3A32BD-483D-48A2-B0AF-7A5223571242}"/>
              </a:ext>
            </a:extLst>
          </p:cNvPr>
          <p:cNvPicPr>
            <a:picLocks noChangeAspect="1"/>
          </p:cNvPicPr>
          <p:nvPr userDrawn="1"/>
        </p:nvPicPr>
        <p:blipFill>
          <a:blip r:embed="rId8"/>
          <a:stretch>
            <a:fillRect/>
          </a:stretch>
        </p:blipFill>
        <p:spPr>
          <a:xfrm>
            <a:off x="0" y="0"/>
            <a:ext cx="12192000" cy="6858000"/>
          </a:xfrm>
          <a:prstGeom prst="rect">
            <a:avLst/>
          </a:prstGeom>
        </p:spPr>
      </p:pic>
      <p:grpSp>
        <p:nvGrpSpPr>
          <p:cNvPr id="13" name="LogoImage">
            <a:extLst>
              <a:ext uri="{FF2B5EF4-FFF2-40B4-BE49-F238E27FC236}">
                <a16:creationId xmlns:a16="http://schemas.microsoft.com/office/drawing/2014/main" id="{CC7EE236-F5C9-45E4-A938-FB794BCDD026}"/>
              </a:ext>
            </a:extLst>
          </p:cNvPr>
          <p:cNvGrpSpPr>
            <a:grpSpLocks noChangeAspect="1"/>
          </p:cNvGrpSpPr>
          <p:nvPr userDrawn="1">
            <p:custDataLst>
              <p:tags r:id="rId3"/>
            </p:custDataLst>
          </p:nvPr>
        </p:nvGrpSpPr>
        <p:grpSpPr bwMode="black">
          <a:xfrm>
            <a:off x="549271" y="481160"/>
            <a:ext cx="1893201" cy="585216"/>
            <a:chOff x="0" y="973"/>
            <a:chExt cx="7680" cy="2374"/>
          </a:xfrm>
        </p:grpSpPr>
        <p:sp>
          <p:nvSpPr>
            <p:cNvPr id="14" name="AutoShape 3">
              <a:extLst>
                <a:ext uri="{FF2B5EF4-FFF2-40B4-BE49-F238E27FC236}">
                  <a16:creationId xmlns:a16="http://schemas.microsoft.com/office/drawing/2014/main" id="{DD51008E-BD46-4558-BF00-CDD9F0CE18C6}"/>
                </a:ext>
              </a:extLst>
            </p:cNvPr>
            <p:cNvSpPr>
              <a:spLocks noChangeAspect="1" noChangeArrowheads="1" noTextEdit="1"/>
            </p:cNvSpPr>
            <p:nvPr userDrawn="1"/>
          </p:nvSpPr>
          <p:spPr bwMode="black">
            <a:xfrm>
              <a:off x="0" y="973"/>
              <a:ext cx="7680" cy="2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sp>
          <p:nvSpPr>
            <p:cNvPr id="15" name="Freeform 5">
              <a:extLst>
                <a:ext uri="{FF2B5EF4-FFF2-40B4-BE49-F238E27FC236}">
                  <a16:creationId xmlns:a16="http://schemas.microsoft.com/office/drawing/2014/main" id="{FC37904A-905D-4FD7-8DD4-604C419D9AB5}"/>
                </a:ext>
              </a:extLst>
            </p:cNvPr>
            <p:cNvSpPr>
              <a:spLocks noEditPoints="1"/>
            </p:cNvSpPr>
            <p:nvPr userDrawn="1"/>
          </p:nvSpPr>
          <p:spPr bwMode="black">
            <a:xfrm>
              <a:off x="0" y="974"/>
              <a:ext cx="7680" cy="2373"/>
            </a:xfrm>
            <a:custGeom>
              <a:avLst/>
              <a:gdLst>
                <a:gd name="T0" fmla="*/ 4209 w 15155"/>
                <a:gd name="T1" fmla="*/ 2986 h 4678"/>
                <a:gd name="T2" fmla="*/ 3707 w 15155"/>
                <a:gd name="T3" fmla="*/ 2422 h 4678"/>
                <a:gd name="T4" fmla="*/ 3712 w 15155"/>
                <a:gd name="T5" fmla="*/ 2340 h 4678"/>
                <a:gd name="T6" fmla="*/ 4724 w 15155"/>
                <a:gd name="T7" fmla="*/ 4124 h 4678"/>
                <a:gd name="T8" fmla="*/ 3330 w 15155"/>
                <a:gd name="T9" fmla="*/ 3521 h 4678"/>
                <a:gd name="T10" fmla="*/ 5673 w 15155"/>
                <a:gd name="T11" fmla="*/ 3002 h 4678"/>
                <a:gd name="T12" fmla="*/ 6627 w 15155"/>
                <a:gd name="T13" fmla="*/ 2408 h 4678"/>
                <a:gd name="T14" fmla="*/ 6279 w 15155"/>
                <a:gd name="T15" fmla="*/ 4007 h 4678"/>
                <a:gd name="T16" fmla="*/ 10270 w 15155"/>
                <a:gd name="T17" fmla="*/ 3073 h 4678"/>
                <a:gd name="T18" fmla="*/ 10801 w 15155"/>
                <a:gd name="T19" fmla="*/ 4678 h 4678"/>
                <a:gd name="T20" fmla="*/ 11466 w 15155"/>
                <a:gd name="T21" fmla="*/ 3537 h 4678"/>
                <a:gd name="T22" fmla="*/ 10602 w 15155"/>
                <a:gd name="T23" fmla="*/ 3405 h 4678"/>
                <a:gd name="T24" fmla="*/ 14762 w 15155"/>
                <a:gd name="T25" fmla="*/ 3073 h 4678"/>
                <a:gd name="T26" fmla="*/ 14505 w 15155"/>
                <a:gd name="T27" fmla="*/ 2986 h 4678"/>
                <a:gd name="T28" fmla="*/ 14145 w 15155"/>
                <a:gd name="T29" fmla="*/ 4620 h 4678"/>
                <a:gd name="T30" fmla="*/ 15155 w 15155"/>
                <a:gd name="T31" fmla="*/ 2986 h 4678"/>
                <a:gd name="T32" fmla="*/ 10231 w 15155"/>
                <a:gd name="T33" fmla="*/ 4037 h 4678"/>
                <a:gd name="T34" fmla="*/ 9005 w 15155"/>
                <a:gd name="T35" fmla="*/ 2961 h 4678"/>
                <a:gd name="T36" fmla="*/ 8378 w 15155"/>
                <a:gd name="T37" fmla="*/ 3194 h 4678"/>
                <a:gd name="T38" fmla="*/ 8775 w 15155"/>
                <a:gd name="T39" fmla="*/ 4037 h 4678"/>
                <a:gd name="T40" fmla="*/ 9107 w 15155"/>
                <a:gd name="T41" fmla="*/ 3916 h 4678"/>
                <a:gd name="T42" fmla="*/ 9439 w 15155"/>
                <a:gd name="T43" fmla="*/ 4037 h 4678"/>
                <a:gd name="T44" fmla="*/ 9712 w 15155"/>
                <a:gd name="T45" fmla="*/ 4037 h 4678"/>
                <a:gd name="T46" fmla="*/ 7962 w 15155"/>
                <a:gd name="T47" fmla="*/ 3741 h 4678"/>
                <a:gd name="T48" fmla="*/ 7962 w 15155"/>
                <a:gd name="T49" fmla="*/ 3741 h 4678"/>
                <a:gd name="T50" fmla="*/ 12654 w 15155"/>
                <a:gd name="T51" fmla="*/ 2986 h 4678"/>
                <a:gd name="T52" fmla="*/ 12586 w 15155"/>
                <a:gd name="T53" fmla="*/ 4036 h 4678"/>
                <a:gd name="T54" fmla="*/ 11780 w 15155"/>
                <a:gd name="T55" fmla="*/ 3367 h 4678"/>
                <a:gd name="T56" fmla="*/ 11871 w 15155"/>
                <a:gd name="T57" fmla="*/ 4146 h 4678"/>
                <a:gd name="T58" fmla="*/ 13060 w 15155"/>
                <a:gd name="T59" fmla="*/ 3917 h 4678"/>
                <a:gd name="T60" fmla="*/ 13423 w 15155"/>
                <a:gd name="T61" fmla="*/ 4037 h 4678"/>
                <a:gd name="T62" fmla="*/ 12250 w 15155"/>
                <a:gd name="T63" fmla="*/ 3787 h 4678"/>
                <a:gd name="T64" fmla="*/ 12250 w 15155"/>
                <a:gd name="T65" fmla="*/ 3787 h 4678"/>
                <a:gd name="T66" fmla="*/ 8758 w 15155"/>
                <a:gd name="T67" fmla="*/ 1080 h 4678"/>
                <a:gd name="T68" fmla="*/ 8559 w 15155"/>
                <a:gd name="T69" fmla="*/ 1013 h 4678"/>
                <a:gd name="T70" fmla="*/ 9105 w 15155"/>
                <a:gd name="T71" fmla="*/ 2310 h 4678"/>
                <a:gd name="T72" fmla="*/ 9553 w 15155"/>
                <a:gd name="T73" fmla="*/ 626 h 4678"/>
                <a:gd name="T74" fmla="*/ 9293 w 15155"/>
                <a:gd name="T75" fmla="*/ 713 h 4678"/>
                <a:gd name="T76" fmla="*/ 8947 w 15155"/>
                <a:gd name="T77" fmla="*/ 843 h 4678"/>
                <a:gd name="T78" fmla="*/ 5105 w 15155"/>
                <a:gd name="T79" fmla="*/ 349 h 4678"/>
                <a:gd name="T80" fmla="*/ 3793 w 15155"/>
                <a:gd name="T81" fmla="*/ 882 h 4678"/>
                <a:gd name="T82" fmla="*/ 5848 w 15155"/>
                <a:gd name="T83" fmla="*/ 981 h 4678"/>
                <a:gd name="T84" fmla="*/ 6211 w 15155"/>
                <a:gd name="T85" fmla="*/ 1763 h 4678"/>
                <a:gd name="T86" fmla="*/ 6296 w 15155"/>
                <a:gd name="T87" fmla="*/ 601 h 4678"/>
                <a:gd name="T88" fmla="*/ 5638 w 15155"/>
                <a:gd name="T89" fmla="*/ 833 h 4678"/>
                <a:gd name="T90" fmla="*/ 4836 w 15155"/>
                <a:gd name="T91" fmla="*/ 625 h 4678"/>
                <a:gd name="T92" fmla="*/ 4778 w 15155"/>
                <a:gd name="T93" fmla="*/ 1676 h 4678"/>
                <a:gd name="T94" fmla="*/ 4692 w 15155"/>
                <a:gd name="T95" fmla="*/ 0 h 4678"/>
                <a:gd name="T96" fmla="*/ 3614 w 15155"/>
                <a:gd name="T97" fmla="*/ 221 h 4678"/>
                <a:gd name="T98" fmla="*/ 3236 w 15155"/>
                <a:gd name="T99" fmla="*/ 88 h 4678"/>
                <a:gd name="T100" fmla="*/ 3836 w 15155"/>
                <a:gd name="T101" fmla="*/ 1763 h 4678"/>
                <a:gd name="T102" fmla="*/ 7219 w 15155"/>
                <a:gd name="T103" fmla="*/ 683 h 4678"/>
                <a:gd name="T104" fmla="*/ 7226 w 15155"/>
                <a:gd name="T105" fmla="*/ 598 h 4678"/>
                <a:gd name="T106" fmla="*/ 6952 w 15155"/>
                <a:gd name="T107" fmla="*/ 1361 h 4678"/>
                <a:gd name="T108" fmla="*/ 7720 w 15155"/>
                <a:gd name="T109" fmla="*/ 1446 h 4678"/>
                <a:gd name="T110" fmla="*/ 3049 w 15155"/>
                <a:gd name="T111" fmla="*/ 753 h 4678"/>
                <a:gd name="T112" fmla="*/ 2703 w 15155"/>
                <a:gd name="T113" fmla="*/ 1584 h 4678"/>
                <a:gd name="T114" fmla="*/ 87 w 15155"/>
                <a:gd name="T115" fmla="*/ 88 h 4678"/>
                <a:gd name="T116" fmla="*/ 549 w 15155"/>
                <a:gd name="T117" fmla="*/ 1763 h 4678"/>
                <a:gd name="T118" fmla="*/ 1609 w 15155"/>
                <a:gd name="T119" fmla="*/ 259 h 4678"/>
                <a:gd name="T120" fmla="*/ 2069 w 15155"/>
                <a:gd name="T121" fmla="*/ 1676 h 4678"/>
                <a:gd name="T122" fmla="*/ 2070 w 15155"/>
                <a:gd name="T123" fmla="*/ 0 h 4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155" h="4678">
                  <a:moveTo>
                    <a:pt x="4451" y="3751"/>
                  </a:moveTo>
                  <a:cubicBezTo>
                    <a:pt x="4549" y="3607"/>
                    <a:pt x="4604" y="3438"/>
                    <a:pt x="4609" y="3264"/>
                  </a:cubicBezTo>
                  <a:cubicBezTo>
                    <a:pt x="4611" y="3211"/>
                    <a:pt x="4732" y="3072"/>
                    <a:pt x="4766" y="3072"/>
                  </a:cubicBezTo>
                  <a:cubicBezTo>
                    <a:pt x="4834" y="3072"/>
                    <a:pt x="4834" y="3072"/>
                    <a:pt x="4834" y="3072"/>
                  </a:cubicBezTo>
                  <a:cubicBezTo>
                    <a:pt x="4834" y="2986"/>
                    <a:pt x="4834" y="2986"/>
                    <a:pt x="4834" y="2986"/>
                  </a:cubicBezTo>
                  <a:cubicBezTo>
                    <a:pt x="4209" y="2986"/>
                    <a:pt x="4209" y="2986"/>
                    <a:pt x="4209" y="2986"/>
                  </a:cubicBezTo>
                  <a:cubicBezTo>
                    <a:pt x="4209" y="3073"/>
                    <a:pt x="4209" y="3073"/>
                    <a:pt x="4209" y="3073"/>
                  </a:cubicBezTo>
                  <a:cubicBezTo>
                    <a:pt x="4380" y="3078"/>
                    <a:pt x="4487" y="3175"/>
                    <a:pt x="4487" y="3337"/>
                  </a:cubicBezTo>
                  <a:cubicBezTo>
                    <a:pt x="4487" y="3482"/>
                    <a:pt x="4463" y="3591"/>
                    <a:pt x="4395" y="3702"/>
                  </a:cubicBezTo>
                  <a:cubicBezTo>
                    <a:pt x="4155" y="3489"/>
                    <a:pt x="3882" y="3230"/>
                    <a:pt x="3654" y="2986"/>
                  </a:cubicBezTo>
                  <a:cubicBezTo>
                    <a:pt x="3501" y="2928"/>
                    <a:pt x="3404" y="2814"/>
                    <a:pt x="3404" y="2673"/>
                  </a:cubicBezTo>
                  <a:cubicBezTo>
                    <a:pt x="3404" y="2514"/>
                    <a:pt x="3518" y="2422"/>
                    <a:pt x="3707" y="2422"/>
                  </a:cubicBezTo>
                  <a:cubicBezTo>
                    <a:pt x="3942" y="2422"/>
                    <a:pt x="4116" y="2659"/>
                    <a:pt x="4116" y="2777"/>
                  </a:cubicBezTo>
                  <a:cubicBezTo>
                    <a:pt x="4191" y="2777"/>
                    <a:pt x="4191" y="2777"/>
                    <a:pt x="4191" y="2777"/>
                  </a:cubicBezTo>
                  <a:cubicBezTo>
                    <a:pt x="4191" y="2362"/>
                    <a:pt x="4191" y="2362"/>
                    <a:pt x="4191" y="2362"/>
                  </a:cubicBezTo>
                  <a:cubicBezTo>
                    <a:pt x="4116" y="2362"/>
                    <a:pt x="4116" y="2362"/>
                    <a:pt x="4116" y="2362"/>
                  </a:cubicBezTo>
                  <a:cubicBezTo>
                    <a:pt x="4097" y="2391"/>
                    <a:pt x="4074" y="2393"/>
                    <a:pt x="4034" y="2393"/>
                  </a:cubicBezTo>
                  <a:cubicBezTo>
                    <a:pt x="3959" y="2393"/>
                    <a:pt x="3874" y="2340"/>
                    <a:pt x="3712" y="2340"/>
                  </a:cubicBezTo>
                  <a:cubicBezTo>
                    <a:pt x="3453" y="2340"/>
                    <a:pt x="3288" y="2480"/>
                    <a:pt x="3288" y="2732"/>
                  </a:cubicBezTo>
                  <a:cubicBezTo>
                    <a:pt x="3288" y="2887"/>
                    <a:pt x="3346" y="2991"/>
                    <a:pt x="3431" y="3100"/>
                  </a:cubicBezTo>
                  <a:cubicBezTo>
                    <a:pt x="3253" y="3219"/>
                    <a:pt x="3146" y="3420"/>
                    <a:pt x="3148" y="3634"/>
                  </a:cubicBezTo>
                  <a:cubicBezTo>
                    <a:pt x="3148" y="3944"/>
                    <a:pt x="3421" y="4155"/>
                    <a:pt x="3707" y="4155"/>
                  </a:cubicBezTo>
                  <a:cubicBezTo>
                    <a:pt x="3966" y="4155"/>
                    <a:pt x="4145" y="4080"/>
                    <a:pt x="4286" y="3944"/>
                  </a:cubicBezTo>
                  <a:cubicBezTo>
                    <a:pt x="4431" y="4078"/>
                    <a:pt x="4552" y="4124"/>
                    <a:pt x="4724" y="4124"/>
                  </a:cubicBezTo>
                  <a:cubicBezTo>
                    <a:pt x="4913" y="4124"/>
                    <a:pt x="4913" y="4124"/>
                    <a:pt x="4913" y="4124"/>
                  </a:cubicBezTo>
                  <a:cubicBezTo>
                    <a:pt x="4913" y="4036"/>
                    <a:pt x="4913" y="4036"/>
                    <a:pt x="4913" y="4036"/>
                  </a:cubicBezTo>
                  <a:cubicBezTo>
                    <a:pt x="4809" y="4036"/>
                    <a:pt x="4809" y="4036"/>
                    <a:pt x="4809" y="4036"/>
                  </a:cubicBezTo>
                  <a:cubicBezTo>
                    <a:pt x="4685" y="3947"/>
                    <a:pt x="4565" y="3852"/>
                    <a:pt x="4451" y="3751"/>
                  </a:cubicBezTo>
                  <a:close/>
                  <a:moveTo>
                    <a:pt x="3851" y="4015"/>
                  </a:moveTo>
                  <a:cubicBezTo>
                    <a:pt x="3599" y="4015"/>
                    <a:pt x="3330" y="3772"/>
                    <a:pt x="3330" y="3521"/>
                  </a:cubicBezTo>
                  <a:cubicBezTo>
                    <a:pt x="3330" y="3339"/>
                    <a:pt x="3378" y="3243"/>
                    <a:pt x="3470" y="3148"/>
                  </a:cubicBezTo>
                  <a:cubicBezTo>
                    <a:pt x="3707" y="3414"/>
                    <a:pt x="3962" y="3664"/>
                    <a:pt x="4233" y="3896"/>
                  </a:cubicBezTo>
                  <a:cubicBezTo>
                    <a:pt x="4134" y="3971"/>
                    <a:pt x="4008" y="4015"/>
                    <a:pt x="3851" y="4015"/>
                  </a:cubicBezTo>
                  <a:close/>
                  <a:moveTo>
                    <a:pt x="6279" y="4007"/>
                  </a:moveTo>
                  <a:cubicBezTo>
                    <a:pt x="5920" y="4007"/>
                    <a:pt x="5707" y="3758"/>
                    <a:pt x="5678" y="3450"/>
                  </a:cubicBezTo>
                  <a:cubicBezTo>
                    <a:pt x="5664" y="3301"/>
                    <a:pt x="5663" y="3151"/>
                    <a:pt x="5673" y="3002"/>
                  </a:cubicBezTo>
                  <a:cubicBezTo>
                    <a:pt x="5705" y="2605"/>
                    <a:pt x="5887" y="2435"/>
                    <a:pt x="6192" y="2435"/>
                  </a:cubicBezTo>
                  <a:cubicBezTo>
                    <a:pt x="6523" y="2435"/>
                    <a:pt x="6726" y="2803"/>
                    <a:pt x="6726" y="2985"/>
                  </a:cubicBezTo>
                  <a:cubicBezTo>
                    <a:pt x="6801" y="2985"/>
                    <a:pt x="6801" y="2985"/>
                    <a:pt x="6801" y="2985"/>
                  </a:cubicBezTo>
                  <a:cubicBezTo>
                    <a:pt x="6801" y="2362"/>
                    <a:pt x="6801" y="2362"/>
                    <a:pt x="6801" y="2362"/>
                  </a:cubicBezTo>
                  <a:cubicBezTo>
                    <a:pt x="6736" y="2362"/>
                    <a:pt x="6736" y="2362"/>
                    <a:pt x="6736" y="2362"/>
                  </a:cubicBezTo>
                  <a:cubicBezTo>
                    <a:pt x="6709" y="2393"/>
                    <a:pt x="6683" y="2408"/>
                    <a:pt x="6627" y="2408"/>
                  </a:cubicBezTo>
                  <a:cubicBezTo>
                    <a:pt x="6489" y="2408"/>
                    <a:pt x="6370" y="2330"/>
                    <a:pt x="6181" y="2330"/>
                  </a:cubicBezTo>
                  <a:cubicBezTo>
                    <a:pt x="5687" y="2330"/>
                    <a:pt x="5392" y="2732"/>
                    <a:pt x="5392" y="3236"/>
                  </a:cubicBezTo>
                  <a:cubicBezTo>
                    <a:pt x="5392" y="3740"/>
                    <a:pt x="5719" y="4156"/>
                    <a:pt x="6225" y="4156"/>
                  </a:cubicBezTo>
                  <a:cubicBezTo>
                    <a:pt x="6577" y="4156"/>
                    <a:pt x="6824" y="3967"/>
                    <a:pt x="6937" y="3652"/>
                  </a:cubicBezTo>
                  <a:cubicBezTo>
                    <a:pt x="6845" y="3652"/>
                    <a:pt x="6845" y="3652"/>
                    <a:pt x="6845" y="3652"/>
                  </a:cubicBezTo>
                  <a:cubicBezTo>
                    <a:pt x="6731" y="3884"/>
                    <a:pt x="6583" y="4007"/>
                    <a:pt x="6279" y="4007"/>
                  </a:cubicBezTo>
                  <a:close/>
                  <a:moveTo>
                    <a:pt x="11018" y="2957"/>
                  </a:moveTo>
                  <a:cubicBezTo>
                    <a:pt x="10830" y="2957"/>
                    <a:pt x="10704" y="3037"/>
                    <a:pt x="10605" y="3221"/>
                  </a:cubicBezTo>
                  <a:cubicBezTo>
                    <a:pt x="10566" y="2986"/>
                    <a:pt x="10566" y="2986"/>
                    <a:pt x="10566" y="2986"/>
                  </a:cubicBezTo>
                  <a:cubicBezTo>
                    <a:pt x="10195" y="2986"/>
                    <a:pt x="10195" y="2986"/>
                    <a:pt x="10195" y="2986"/>
                  </a:cubicBezTo>
                  <a:cubicBezTo>
                    <a:pt x="10195" y="3073"/>
                    <a:pt x="10195" y="3073"/>
                    <a:pt x="10195" y="3073"/>
                  </a:cubicBezTo>
                  <a:cubicBezTo>
                    <a:pt x="10270" y="3073"/>
                    <a:pt x="10270" y="3073"/>
                    <a:pt x="10270" y="3073"/>
                  </a:cubicBezTo>
                  <a:cubicBezTo>
                    <a:pt x="10304" y="3073"/>
                    <a:pt x="10391" y="3158"/>
                    <a:pt x="10391" y="3194"/>
                  </a:cubicBezTo>
                  <a:cubicBezTo>
                    <a:pt x="10391" y="4470"/>
                    <a:pt x="10391" y="4470"/>
                    <a:pt x="10391" y="4470"/>
                  </a:cubicBezTo>
                  <a:cubicBezTo>
                    <a:pt x="10391" y="4508"/>
                    <a:pt x="10304" y="4591"/>
                    <a:pt x="10270" y="4591"/>
                  </a:cubicBezTo>
                  <a:cubicBezTo>
                    <a:pt x="10195" y="4591"/>
                    <a:pt x="10195" y="4591"/>
                    <a:pt x="10195" y="4591"/>
                  </a:cubicBezTo>
                  <a:cubicBezTo>
                    <a:pt x="10195" y="4678"/>
                    <a:pt x="10195" y="4678"/>
                    <a:pt x="10195" y="4678"/>
                  </a:cubicBezTo>
                  <a:cubicBezTo>
                    <a:pt x="10801" y="4678"/>
                    <a:pt x="10801" y="4678"/>
                    <a:pt x="10801" y="4678"/>
                  </a:cubicBezTo>
                  <a:cubicBezTo>
                    <a:pt x="10801" y="4591"/>
                    <a:pt x="10801" y="4591"/>
                    <a:pt x="10801" y="4591"/>
                  </a:cubicBezTo>
                  <a:cubicBezTo>
                    <a:pt x="10726" y="4591"/>
                    <a:pt x="10726" y="4591"/>
                    <a:pt x="10726" y="4591"/>
                  </a:cubicBezTo>
                  <a:cubicBezTo>
                    <a:pt x="10694" y="4591"/>
                    <a:pt x="10605" y="4508"/>
                    <a:pt x="10605" y="4470"/>
                  </a:cubicBezTo>
                  <a:cubicBezTo>
                    <a:pt x="10605" y="3922"/>
                    <a:pt x="10605" y="3922"/>
                    <a:pt x="10605" y="3922"/>
                  </a:cubicBezTo>
                  <a:cubicBezTo>
                    <a:pt x="10687" y="4070"/>
                    <a:pt x="10793" y="4147"/>
                    <a:pt x="10994" y="4147"/>
                  </a:cubicBezTo>
                  <a:cubicBezTo>
                    <a:pt x="11272" y="4147"/>
                    <a:pt x="11466" y="3888"/>
                    <a:pt x="11466" y="3537"/>
                  </a:cubicBezTo>
                  <a:cubicBezTo>
                    <a:pt x="11466" y="3186"/>
                    <a:pt x="11297" y="2957"/>
                    <a:pt x="11018" y="2957"/>
                  </a:cubicBezTo>
                  <a:close/>
                  <a:moveTo>
                    <a:pt x="11246" y="3722"/>
                  </a:moveTo>
                  <a:cubicBezTo>
                    <a:pt x="11222" y="3903"/>
                    <a:pt x="11130" y="4027"/>
                    <a:pt x="10934" y="4027"/>
                  </a:cubicBezTo>
                  <a:cubicBezTo>
                    <a:pt x="10753" y="4029"/>
                    <a:pt x="10604" y="3884"/>
                    <a:pt x="10602" y="3703"/>
                  </a:cubicBezTo>
                  <a:cubicBezTo>
                    <a:pt x="10602" y="3701"/>
                    <a:pt x="10602" y="3698"/>
                    <a:pt x="10602" y="3695"/>
                  </a:cubicBezTo>
                  <a:cubicBezTo>
                    <a:pt x="10602" y="3405"/>
                    <a:pt x="10602" y="3405"/>
                    <a:pt x="10602" y="3405"/>
                  </a:cubicBezTo>
                  <a:cubicBezTo>
                    <a:pt x="10658" y="3225"/>
                    <a:pt x="10767" y="3092"/>
                    <a:pt x="10961" y="3092"/>
                  </a:cubicBezTo>
                  <a:cubicBezTo>
                    <a:pt x="11125" y="3092"/>
                    <a:pt x="11224" y="3208"/>
                    <a:pt x="11249" y="3390"/>
                  </a:cubicBezTo>
                  <a:cubicBezTo>
                    <a:pt x="11262" y="3500"/>
                    <a:pt x="11261" y="3612"/>
                    <a:pt x="11246" y="3722"/>
                  </a:cubicBezTo>
                  <a:close/>
                  <a:moveTo>
                    <a:pt x="14693" y="2986"/>
                  </a:moveTo>
                  <a:cubicBezTo>
                    <a:pt x="14693" y="3073"/>
                    <a:pt x="14693" y="3073"/>
                    <a:pt x="14693" y="3073"/>
                  </a:cubicBezTo>
                  <a:cubicBezTo>
                    <a:pt x="14762" y="3073"/>
                    <a:pt x="14762" y="3073"/>
                    <a:pt x="14762" y="3073"/>
                  </a:cubicBezTo>
                  <a:cubicBezTo>
                    <a:pt x="14794" y="3073"/>
                    <a:pt x="14864" y="3153"/>
                    <a:pt x="14862" y="3199"/>
                  </a:cubicBezTo>
                  <a:cubicBezTo>
                    <a:pt x="14610" y="3758"/>
                    <a:pt x="14610" y="3758"/>
                    <a:pt x="14610" y="3758"/>
                  </a:cubicBezTo>
                  <a:cubicBezTo>
                    <a:pt x="14335" y="3196"/>
                    <a:pt x="14335" y="3196"/>
                    <a:pt x="14335" y="3196"/>
                  </a:cubicBezTo>
                  <a:cubicBezTo>
                    <a:pt x="14335" y="3154"/>
                    <a:pt x="14403" y="3073"/>
                    <a:pt x="14434" y="3073"/>
                  </a:cubicBezTo>
                  <a:cubicBezTo>
                    <a:pt x="14505" y="3073"/>
                    <a:pt x="14505" y="3073"/>
                    <a:pt x="14505" y="3073"/>
                  </a:cubicBezTo>
                  <a:cubicBezTo>
                    <a:pt x="14505" y="2986"/>
                    <a:pt x="14505" y="2986"/>
                    <a:pt x="14505" y="2986"/>
                  </a:cubicBezTo>
                  <a:cubicBezTo>
                    <a:pt x="13889" y="2986"/>
                    <a:pt x="13889" y="2986"/>
                    <a:pt x="13889" y="2986"/>
                  </a:cubicBezTo>
                  <a:cubicBezTo>
                    <a:pt x="13889" y="3073"/>
                    <a:pt x="13889" y="3073"/>
                    <a:pt x="13889" y="3073"/>
                  </a:cubicBezTo>
                  <a:cubicBezTo>
                    <a:pt x="13940" y="3073"/>
                    <a:pt x="13940" y="3073"/>
                    <a:pt x="13940" y="3073"/>
                  </a:cubicBezTo>
                  <a:cubicBezTo>
                    <a:pt x="13969" y="3073"/>
                    <a:pt x="14068" y="3167"/>
                    <a:pt x="14087" y="3204"/>
                  </a:cubicBezTo>
                  <a:cubicBezTo>
                    <a:pt x="14489" y="3995"/>
                    <a:pt x="14489" y="3995"/>
                    <a:pt x="14489" y="3995"/>
                  </a:cubicBezTo>
                  <a:cubicBezTo>
                    <a:pt x="14145" y="4620"/>
                    <a:pt x="14145" y="4620"/>
                    <a:pt x="14145" y="4620"/>
                  </a:cubicBezTo>
                  <a:cubicBezTo>
                    <a:pt x="14245" y="4671"/>
                    <a:pt x="14245" y="4671"/>
                    <a:pt x="14245" y="4671"/>
                  </a:cubicBezTo>
                  <a:cubicBezTo>
                    <a:pt x="14584" y="4030"/>
                    <a:pt x="14584" y="4030"/>
                    <a:pt x="14584" y="4030"/>
                  </a:cubicBezTo>
                  <a:cubicBezTo>
                    <a:pt x="14968" y="3199"/>
                    <a:pt x="14968" y="3199"/>
                    <a:pt x="14968" y="3199"/>
                  </a:cubicBezTo>
                  <a:cubicBezTo>
                    <a:pt x="14993" y="3161"/>
                    <a:pt x="15075" y="3073"/>
                    <a:pt x="15102" y="3073"/>
                  </a:cubicBezTo>
                  <a:cubicBezTo>
                    <a:pt x="15155" y="3073"/>
                    <a:pt x="15155" y="3073"/>
                    <a:pt x="15155" y="3073"/>
                  </a:cubicBezTo>
                  <a:cubicBezTo>
                    <a:pt x="15155" y="2986"/>
                    <a:pt x="15155" y="2986"/>
                    <a:pt x="15155" y="2986"/>
                  </a:cubicBezTo>
                  <a:lnTo>
                    <a:pt x="14693" y="2986"/>
                  </a:lnTo>
                  <a:close/>
                  <a:moveTo>
                    <a:pt x="9712" y="4037"/>
                  </a:moveTo>
                  <a:cubicBezTo>
                    <a:pt x="9647" y="4037"/>
                    <a:pt x="9647" y="4037"/>
                    <a:pt x="9647" y="4037"/>
                  </a:cubicBezTo>
                  <a:cubicBezTo>
                    <a:pt x="9647" y="4124"/>
                    <a:pt x="9647" y="4124"/>
                    <a:pt x="9647" y="4124"/>
                  </a:cubicBezTo>
                  <a:cubicBezTo>
                    <a:pt x="10231" y="4124"/>
                    <a:pt x="10231" y="4124"/>
                    <a:pt x="10231" y="4124"/>
                  </a:cubicBezTo>
                  <a:cubicBezTo>
                    <a:pt x="10231" y="4037"/>
                    <a:pt x="10231" y="4037"/>
                    <a:pt x="10231" y="4037"/>
                  </a:cubicBezTo>
                  <a:cubicBezTo>
                    <a:pt x="10165" y="4037"/>
                    <a:pt x="10165" y="4037"/>
                    <a:pt x="10165" y="4037"/>
                  </a:cubicBezTo>
                  <a:cubicBezTo>
                    <a:pt x="10131" y="4037"/>
                    <a:pt x="10044" y="3954"/>
                    <a:pt x="10044" y="3916"/>
                  </a:cubicBezTo>
                  <a:cubicBezTo>
                    <a:pt x="10044" y="3288"/>
                    <a:pt x="10044" y="3288"/>
                    <a:pt x="10044" y="3288"/>
                  </a:cubicBezTo>
                  <a:cubicBezTo>
                    <a:pt x="10044" y="3080"/>
                    <a:pt x="9904" y="2964"/>
                    <a:pt x="9732" y="2964"/>
                  </a:cubicBezTo>
                  <a:cubicBezTo>
                    <a:pt x="9538" y="2964"/>
                    <a:pt x="9448" y="3066"/>
                    <a:pt x="9308" y="3204"/>
                  </a:cubicBezTo>
                  <a:cubicBezTo>
                    <a:pt x="9287" y="3044"/>
                    <a:pt x="9158" y="2961"/>
                    <a:pt x="9005" y="2961"/>
                  </a:cubicBezTo>
                  <a:cubicBezTo>
                    <a:pt x="8804" y="2961"/>
                    <a:pt x="8720" y="3068"/>
                    <a:pt x="8589" y="3206"/>
                  </a:cubicBezTo>
                  <a:cubicBezTo>
                    <a:pt x="8544" y="2986"/>
                    <a:pt x="8544" y="2986"/>
                    <a:pt x="8544" y="2986"/>
                  </a:cubicBezTo>
                  <a:cubicBezTo>
                    <a:pt x="8192" y="2986"/>
                    <a:pt x="8192" y="2986"/>
                    <a:pt x="8192" y="2986"/>
                  </a:cubicBezTo>
                  <a:cubicBezTo>
                    <a:pt x="8192" y="3073"/>
                    <a:pt x="8192" y="3073"/>
                    <a:pt x="8192" y="3073"/>
                  </a:cubicBezTo>
                  <a:cubicBezTo>
                    <a:pt x="8257" y="3073"/>
                    <a:pt x="8257" y="3073"/>
                    <a:pt x="8257" y="3073"/>
                  </a:cubicBezTo>
                  <a:cubicBezTo>
                    <a:pt x="8291" y="3073"/>
                    <a:pt x="8378" y="3158"/>
                    <a:pt x="8378" y="3194"/>
                  </a:cubicBezTo>
                  <a:cubicBezTo>
                    <a:pt x="8378" y="3916"/>
                    <a:pt x="8378" y="3916"/>
                    <a:pt x="8378" y="3916"/>
                  </a:cubicBezTo>
                  <a:cubicBezTo>
                    <a:pt x="8378" y="3954"/>
                    <a:pt x="8291" y="4037"/>
                    <a:pt x="8257" y="4037"/>
                  </a:cubicBezTo>
                  <a:cubicBezTo>
                    <a:pt x="8192" y="4037"/>
                    <a:pt x="8192" y="4037"/>
                    <a:pt x="8192" y="4037"/>
                  </a:cubicBezTo>
                  <a:cubicBezTo>
                    <a:pt x="8192" y="4124"/>
                    <a:pt x="8192" y="4124"/>
                    <a:pt x="8192" y="4124"/>
                  </a:cubicBezTo>
                  <a:cubicBezTo>
                    <a:pt x="8775" y="4124"/>
                    <a:pt x="8775" y="4124"/>
                    <a:pt x="8775" y="4124"/>
                  </a:cubicBezTo>
                  <a:cubicBezTo>
                    <a:pt x="8775" y="4037"/>
                    <a:pt x="8775" y="4037"/>
                    <a:pt x="8775" y="4037"/>
                  </a:cubicBezTo>
                  <a:cubicBezTo>
                    <a:pt x="8710" y="4037"/>
                    <a:pt x="8710" y="4037"/>
                    <a:pt x="8710" y="4037"/>
                  </a:cubicBezTo>
                  <a:cubicBezTo>
                    <a:pt x="8676" y="4037"/>
                    <a:pt x="8589" y="3954"/>
                    <a:pt x="8589" y="3916"/>
                  </a:cubicBezTo>
                  <a:cubicBezTo>
                    <a:pt x="8589" y="3330"/>
                    <a:pt x="8589" y="3330"/>
                    <a:pt x="8589" y="3330"/>
                  </a:cubicBezTo>
                  <a:cubicBezTo>
                    <a:pt x="8589" y="3252"/>
                    <a:pt x="8775" y="3099"/>
                    <a:pt x="8925" y="3099"/>
                  </a:cubicBezTo>
                  <a:cubicBezTo>
                    <a:pt x="9049" y="3099"/>
                    <a:pt x="9107" y="3177"/>
                    <a:pt x="9107" y="3288"/>
                  </a:cubicBezTo>
                  <a:cubicBezTo>
                    <a:pt x="9107" y="3916"/>
                    <a:pt x="9107" y="3916"/>
                    <a:pt x="9107" y="3916"/>
                  </a:cubicBezTo>
                  <a:cubicBezTo>
                    <a:pt x="9107" y="3954"/>
                    <a:pt x="9020" y="4037"/>
                    <a:pt x="8986" y="4037"/>
                  </a:cubicBezTo>
                  <a:cubicBezTo>
                    <a:pt x="8921" y="4037"/>
                    <a:pt x="8921" y="4037"/>
                    <a:pt x="8921" y="4037"/>
                  </a:cubicBezTo>
                  <a:cubicBezTo>
                    <a:pt x="8921" y="4124"/>
                    <a:pt x="8921" y="4124"/>
                    <a:pt x="8921" y="4124"/>
                  </a:cubicBezTo>
                  <a:cubicBezTo>
                    <a:pt x="9504" y="4124"/>
                    <a:pt x="9504" y="4124"/>
                    <a:pt x="9504" y="4124"/>
                  </a:cubicBezTo>
                  <a:cubicBezTo>
                    <a:pt x="9504" y="4037"/>
                    <a:pt x="9504" y="4037"/>
                    <a:pt x="9504" y="4037"/>
                  </a:cubicBezTo>
                  <a:cubicBezTo>
                    <a:pt x="9439" y="4037"/>
                    <a:pt x="9439" y="4037"/>
                    <a:pt x="9439" y="4037"/>
                  </a:cubicBezTo>
                  <a:cubicBezTo>
                    <a:pt x="9405" y="4037"/>
                    <a:pt x="9318" y="3954"/>
                    <a:pt x="9318" y="3916"/>
                  </a:cubicBezTo>
                  <a:cubicBezTo>
                    <a:pt x="9318" y="3323"/>
                    <a:pt x="9318" y="3323"/>
                    <a:pt x="9318" y="3323"/>
                  </a:cubicBezTo>
                  <a:cubicBezTo>
                    <a:pt x="9318" y="3246"/>
                    <a:pt x="9504" y="3101"/>
                    <a:pt x="9654" y="3101"/>
                  </a:cubicBezTo>
                  <a:cubicBezTo>
                    <a:pt x="9778" y="3101"/>
                    <a:pt x="9833" y="3178"/>
                    <a:pt x="9833" y="3289"/>
                  </a:cubicBezTo>
                  <a:cubicBezTo>
                    <a:pt x="9833" y="3917"/>
                    <a:pt x="9833" y="3917"/>
                    <a:pt x="9833" y="3917"/>
                  </a:cubicBezTo>
                  <a:cubicBezTo>
                    <a:pt x="9833" y="3954"/>
                    <a:pt x="9746" y="4037"/>
                    <a:pt x="9712" y="4037"/>
                  </a:cubicBezTo>
                  <a:close/>
                  <a:moveTo>
                    <a:pt x="7623" y="2957"/>
                  </a:moveTo>
                  <a:cubicBezTo>
                    <a:pt x="7320" y="2957"/>
                    <a:pt x="7051" y="3184"/>
                    <a:pt x="7051" y="3555"/>
                  </a:cubicBezTo>
                  <a:cubicBezTo>
                    <a:pt x="7051" y="3926"/>
                    <a:pt x="7320" y="4156"/>
                    <a:pt x="7623" y="4156"/>
                  </a:cubicBezTo>
                  <a:cubicBezTo>
                    <a:pt x="7925" y="4156"/>
                    <a:pt x="8192" y="3926"/>
                    <a:pt x="8192" y="3555"/>
                  </a:cubicBezTo>
                  <a:cubicBezTo>
                    <a:pt x="8192" y="3185"/>
                    <a:pt x="7925" y="2957"/>
                    <a:pt x="7623" y="2957"/>
                  </a:cubicBezTo>
                  <a:close/>
                  <a:moveTo>
                    <a:pt x="7962" y="3741"/>
                  </a:moveTo>
                  <a:cubicBezTo>
                    <a:pt x="7940" y="3920"/>
                    <a:pt x="7841" y="4044"/>
                    <a:pt x="7625" y="4044"/>
                  </a:cubicBezTo>
                  <a:cubicBezTo>
                    <a:pt x="7415" y="4044"/>
                    <a:pt x="7315" y="3916"/>
                    <a:pt x="7289" y="3739"/>
                  </a:cubicBezTo>
                  <a:cubicBezTo>
                    <a:pt x="7272" y="3613"/>
                    <a:pt x="7272" y="3485"/>
                    <a:pt x="7289" y="3359"/>
                  </a:cubicBezTo>
                  <a:cubicBezTo>
                    <a:pt x="7315" y="3177"/>
                    <a:pt x="7420" y="3056"/>
                    <a:pt x="7625" y="3056"/>
                  </a:cubicBezTo>
                  <a:cubicBezTo>
                    <a:pt x="7839" y="3056"/>
                    <a:pt x="7940" y="3177"/>
                    <a:pt x="7962" y="3361"/>
                  </a:cubicBezTo>
                  <a:cubicBezTo>
                    <a:pt x="7976" y="3487"/>
                    <a:pt x="7976" y="3615"/>
                    <a:pt x="7962" y="3741"/>
                  </a:cubicBezTo>
                  <a:close/>
                  <a:moveTo>
                    <a:pt x="13826" y="3916"/>
                  </a:moveTo>
                  <a:cubicBezTo>
                    <a:pt x="13826" y="3288"/>
                    <a:pt x="13826" y="3288"/>
                    <a:pt x="13826" y="3288"/>
                  </a:cubicBezTo>
                  <a:cubicBezTo>
                    <a:pt x="13826" y="3092"/>
                    <a:pt x="13685" y="2961"/>
                    <a:pt x="13509" y="2961"/>
                  </a:cubicBezTo>
                  <a:cubicBezTo>
                    <a:pt x="13303" y="2961"/>
                    <a:pt x="13196" y="3080"/>
                    <a:pt x="13058" y="3221"/>
                  </a:cubicBezTo>
                  <a:cubicBezTo>
                    <a:pt x="13016" y="2986"/>
                    <a:pt x="13016" y="2986"/>
                    <a:pt x="13016" y="2986"/>
                  </a:cubicBezTo>
                  <a:cubicBezTo>
                    <a:pt x="12654" y="2986"/>
                    <a:pt x="12654" y="2986"/>
                    <a:pt x="12654" y="2986"/>
                  </a:cubicBezTo>
                  <a:cubicBezTo>
                    <a:pt x="12654" y="3073"/>
                    <a:pt x="12654" y="3073"/>
                    <a:pt x="12654" y="3073"/>
                  </a:cubicBezTo>
                  <a:cubicBezTo>
                    <a:pt x="12724" y="3073"/>
                    <a:pt x="12724" y="3073"/>
                    <a:pt x="12724" y="3073"/>
                  </a:cubicBezTo>
                  <a:cubicBezTo>
                    <a:pt x="12758" y="3073"/>
                    <a:pt x="12850" y="3158"/>
                    <a:pt x="12850" y="3194"/>
                  </a:cubicBezTo>
                  <a:cubicBezTo>
                    <a:pt x="12850" y="3915"/>
                    <a:pt x="12850" y="3915"/>
                    <a:pt x="12850" y="3915"/>
                  </a:cubicBezTo>
                  <a:cubicBezTo>
                    <a:pt x="12850" y="3954"/>
                    <a:pt x="12758" y="4036"/>
                    <a:pt x="12724" y="4036"/>
                  </a:cubicBezTo>
                  <a:cubicBezTo>
                    <a:pt x="12586" y="4036"/>
                    <a:pt x="12586" y="4036"/>
                    <a:pt x="12586" y="4036"/>
                  </a:cubicBezTo>
                  <a:cubicBezTo>
                    <a:pt x="12555" y="4036"/>
                    <a:pt x="12460" y="3954"/>
                    <a:pt x="12460" y="3915"/>
                  </a:cubicBezTo>
                  <a:cubicBezTo>
                    <a:pt x="12460" y="3302"/>
                    <a:pt x="12460" y="3302"/>
                    <a:pt x="12460" y="3302"/>
                  </a:cubicBezTo>
                  <a:cubicBezTo>
                    <a:pt x="12460" y="3077"/>
                    <a:pt x="12267" y="2956"/>
                    <a:pt x="12020" y="2956"/>
                  </a:cubicBezTo>
                  <a:cubicBezTo>
                    <a:pt x="11787" y="2956"/>
                    <a:pt x="11639" y="3041"/>
                    <a:pt x="11545" y="3138"/>
                  </a:cubicBezTo>
                  <a:cubicBezTo>
                    <a:pt x="11698" y="3367"/>
                    <a:pt x="11698" y="3367"/>
                    <a:pt x="11698" y="3367"/>
                  </a:cubicBezTo>
                  <a:cubicBezTo>
                    <a:pt x="11780" y="3367"/>
                    <a:pt x="11780" y="3367"/>
                    <a:pt x="11780" y="3367"/>
                  </a:cubicBezTo>
                  <a:cubicBezTo>
                    <a:pt x="11695" y="3171"/>
                    <a:pt x="11773" y="3041"/>
                    <a:pt x="11969" y="3041"/>
                  </a:cubicBezTo>
                  <a:cubicBezTo>
                    <a:pt x="12175" y="3041"/>
                    <a:pt x="12252" y="3138"/>
                    <a:pt x="12250" y="3300"/>
                  </a:cubicBezTo>
                  <a:cubicBezTo>
                    <a:pt x="12247" y="3435"/>
                    <a:pt x="12247" y="3435"/>
                    <a:pt x="12247" y="3435"/>
                  </a:cubicBezTo>
                  <a:cubicBezTo>
                    <a:pt x="11952" y="3496"/>
                    <a:pt x="11952" y="3496"/>
                    <a:pt x="11952" y="3496"/>
                  </a:cubicBezTo>
                  <a:cubicBezTo>
                    <a:pt x="11790" y="3531"/>
                    <a:pt x="11578" y="3608"/>
                    <a:pt x="11578" y="3836"/>
                  </a:cubicBezTo>
                  <a:cubicBezTo>
                    <a:pt x="11578" y="4023"/>
                    <a:pt x="11714" y="4146"/>
                    <a:pt x="11871" y="4146"/>
                  </a:cubicBezTo>
                  <a:cubicBezTo>
                    <a:pt x="12041" y="4146"/>
                    <a:pt x="12162" y="4008"/>
                    <a:pt x="12254" y="3890"/>
                  </a:cubicBezTo>
                  <a:cubicBezTo>
                    <a:pt x="12283" y="4125"/>
                    <a:pt x="12283" y="4125"/>
                    <a:pt x="12283" y="4125"/>
                  </a:cubicBezTo>
                  <a:cubicBezTo>
                    <a:pt x="13251" y="4125"/>
                    <a:pt x="13251" y="4125"/>
                    <a:pt x="13251" y="4125"/>
                  </a:cubicBezTo>
                  <a:cubicBezTo>
                    <a:pt x="13251" y="4038"/>
                    <a:pt x="13251" y="4038"/>
                    <a:pt x="13251" y="4038"/>
                  </a:cubicBezTo>
                  <a:cubicBezTo>
                    <a:pt x="13186" y="4038"/>
                    <a:pt x="13186" y="4038"/>
                    <a:pt x="13186" y="4038"/>
                  </a:cubicBezTo>
                  <a:cubicBezTo>
                    <a:pt x="13152" y="4038"/>
                    <a:pt x="13060" y="3955"/>
                    <a:pt x="13060" y="3917"/>
                  </a:cubicBezTo>
                  <a:cubicBezTo>
                    <a:pt x="13060" y="3342"/>
                    <a:pt x="13060" y="3342"/>
                    <a:pt x="13060" y="3342"/>
                  </a:cubicBezTo>
                  <a:cubicBezTo>
                    <a:pt x="13060" y="3264"/>
                    <a:pt x="13271" y="3104"/>
                    <a:pt x="13433" y="3104"/>
                  </a:cubicBezTo>
                  <a:cubicBezTo>
                    <a:pt x="13557" y="3104"/>
                    <a:pt x="13615" y="3190"/>
                    <a:pt x="13615" y="3301"/>
                  </a:cubicBezTo>
                  <a:cubicBezTo>
                    <a:pt x="13615" y="3916"/>
                    <a:pt x="13615" y="3916"/>
                    <a:pt x="13615" y="3916"/>
                  </a:cubicBezTo>
                  <a:cubicBezTo>
                    <a:pt x="13615" y="3954"/>
                    <a:pt x="13523" y="4037"/>
                    <a:pt x="13489" y="4037"/>
                  </a:cubicBezTo>
                  <a:cubicBezTo>
                    <a:pt x="13423" y="4037"/>
                    <a:pt x="13423" y="4037"/>
                    <a:pt x="13423" y="4037"/>
                  </a:cubicBezTo>
                  <a:cubicBezTo>
                    <a:pt x="13423" y="4124"/>
                    <a:pt x="13423" y="4124"/>
                    <a:pt x="13423" y="4124"/>
                  </a:cubicBezTo>
                  <a:cubicBezTo>
                    <a:pt x="14022" y="4124"/>
                    <a:pt x="14022" y="4124"/>
                    <a:pt x="14022" y="4124"/>
                  </a:cubicBezTo>
                  <a:cubicBezTo>
                    <a:pt x="14022" y="4037"/>
                    <a:pt x="14022" y="4037"/>
                    <a:pt x="14022" y="4037"/>
                  </a:cubicBezTo>
                  <a:cubicBezTo>
                    <a:pt x="13952" y="4037"/>
                    <a:pt x="13952" y="4037"/>
                    <a:pt x="13952" y="4037"/>
                  </a:cubicBezTo>
                  <a:cubicBezTo>
                    <a:pt x="13918" y="4037"/>
                    <a:pt x="13826" y="3954"/>
                    <a:pt x="13826" y="3916"/>
                  </a:cubicBezTo>
                  <a:close/>
                  <a:moveTo>
                    <a:pt x="12250" y="3787"/>
                  </a:moveTo>
                  <a:cubicBezTo>
                    <a:pt x="12201" y="3873"/>
                    <a:pt x="12080" y="3988"/>
                    <a:pt x="11969" y="3988"/>
                  </a:cubicBezTo>
                  <a:cubicBezTo>
                    <a:pt x="11872" y="3993"/>
                    <a:pt x="11789" y="3918"/>
                    <a:pt x="11785" y="3820"/>
                  </a:cubicBezTo>
                  <a:cubicBezTo>
                    <a:pt x="11785" y="3816"/>
                    <a:pt x="11785" y="3811"/>
                    <a:pt x="11785" y="3807"/>
                  </a:cubicBezTo>
                  <a:cubicBezTo>
                    <a:pt x="11785" y="3693"/>
                    <a:pt x="11833" y="3618"/>
                    <a:pt x="11977" y="3582"/>
                  </a:cubicBezTo>
                  <a:cubicBezTo>
                    <a:pt x="12251" y="3511"/>
                    <a:pt x="12251" y="3511"/>
                    <a:pt x="12251" y="3511"/>
                  </a:cubicBezTo>
                  <a:lnTo>
                    <a:pt x="12250" y="3787"/>
                  </a:lnTo>
                  <a:close/>
                  <a:moveTo>
                    <a:pt x="8336" y="1790"/>
                  </a:moveTo>
                  <a:cubicBezTo>
                    <a:pt x="8617" y="1790"/>
                    <a:pt x="8765" y="1637"/>
                    <a:pt x="8840" y="1388"/>
                  </a:cubicBezTo>
                  <a:cubicBezTo>
                    <a:pt x="8769" y="1388"/>
                    <a:pt x="8769" y="1388"/>
                    <a:pt x="8769" y="1388"/>
                  </a:cubicBezTo>
                  <a:cubicBezTo>
                    <a:pt x="8697" y="1519"/>
                    <a:pt x="8605" y="1584"/>
                    <a:pt x="8411" y="1584"/>
                  </a:cubicBezTo>
                  <a:cubicBezTo>
                    <a:pt x="8152" y="1584"/>
                    <a:pt x="8002" y="1349"/>
                    <a:pt x="7997" y="1141"/>
                  </a:cubicBezTo>
                  <a:cubicBezTo>
                    <a:pt x="8758" y="1080"/>
                    <a:pt x="8758" y="1080"/>
                    <a:pt x="8758" y="1080"/>
                  </a:cubicBezTo>
                  <a:cubicBezTo>
                    <a:pt x="8753" y="997"/>
                    <a:pt x="8753" y="997"/>
                    <a:pt x="8753" y="997"/>
                  </a:cubicBezTo>
                  <a:cubicBezTo>
                    <a:pt x="8740" y="774"/>
                    <a:pt x="8595" y="600"/>
                    <a:pt x="8336" y="598"/>
                  </a:cubicBezTo>
                  <a:cubicBezTo>
                    <a:pt x="8041" y="595"/>
                    <a:pt x="7811" y="857"/>
                    <a:pt x="7811" y="1196"/>
                  </a:cubicBezTo>
                  <a:cubicBezTo>
                    <a:pt x="7811" y="1519"/>
                    <a:pt x="8033" y="1790"/>
                    <a:pt x="8336" y="1790"/>
                  </a:cubicBezTo>
                  <a:close/>
                  <a:moveTo>
                    <a:pt x="8331" y="686"/>
                  </a:moveTo>
                  <a:cubicBezTo>
                    <a:pt x="8554" y="686"/>
                    <a:pt x="8578" y="850"/>
                    <a:pt x="8559" y="1013"/>
                  </a:cubicBezTo>
                  <a:cubicBezTo>
                    <a:pt x="7990" y="1061"/>
                    <a:pt x="7990" y="1061"/>
                    <a:pt x="7990" y="1061"/>
                  </a:cubicBezTo>
                  <a:cubicBezTo>
                    <a:pt x="7997" y="882"/>
                    <a:pt x="8094" y="686"/>
                    <a:pt x="8331" y="686"/>
                  </a:cubicBezTo>
                  <a:close/>
                  <a:moveTo>
                    <a:pt x="8947" y="843"/>
                  </a:moveTo>
                  <a:cubicBezTo>
                    <a:pt x="9349" y="1635"/>
                    <a:pt x="9349" y="1635"/>
                    <a:pt x="9349" y="1635"/>
                  </a:cubicBezTo>
                  <a:cubicBezTo>
                    <a:pt x="9005" y="2259"/>
                    <a:pt x="9005" y="2259"/>
                    <a:pt x="9005" y="2259"/>
                  </a:cubicBezTo>
                  <a:cubicBezTo>
                    <a:pt x="9105" y="2310"/>
                    <a:pt x="9105" y="2310"/>
                    <a:pt x="9105" y="2310"/>
                  </a:cubicBezTo>
                  <a:cubicBezTo>
                    <a:pt x="9444" y="1669"/>
                    <a:pt x="9444" y="1669"/>
                    <a:pt x="9444" y="1669"/>
                  </a:cubicBezTo>
                  <a:cubicBezTo>
                    <a:pt x="9828" y="839"/>
                    <a:pt x="9828" y="839"/>
                    <a:pt x="9828" y="839"/>
                  </a:cubicBezTo>
                  <a:cubicBezTo>
                    <a:pt x="9853" y="800"/>
                    <a:pt x="9935" y="713"/>
                    <a:pt x="9962" y="713"/>
                  </a:cubicBezTo>
                  <a:cubicBezTo>
                    <a:pt x="10015" y="713"/>
                    <a:pt x="10015" y="713"/>
                    <a:pt x="10015" y="713"/>
                  </a:cubicBezTo>
                  <a:cubicBezTo>
                    <a:pt x="10015" y="626"/>
                    <a:pt x="10015" y="626"/>
                    <a:pt x="10015" y="626"/>
                  </a:cubicBezTo>
                  <a:cubicBezTo>
                    <a:pt x="9553" y="626"/>
                    <a:pt x="9553" y="626"/>
                    <a:pt x="9553" y="626"/>
                  </a:cubicBezTo>
                  <a:cubicBezTo>
                    <a:pt x="9553" y="713"/>
                    <a:pt x="9553" y="713"/>
                    <a:pt x="9553" y="713"/>
                  </a:cubicBezTo>
                  <a:cubicBezTo>
                    <a:pt x="9623" y="713"/>
                    <a:pt x="9623" y="713"/>
                    <a:pt x="9623" y="713"/>
                  </a:cubicBezTo>
                  <a:cubicBezTo>
                    <a:pt x="9654" y="713"/>
                    <a:pt x="9725" y="793"/>
                    <a:pt x="9722" y="839"/>
                  </a:cubicBezTo>
                  <a:cubicBezTo>
                    <a:pt x="9470" y="1398"/>
                    <a:pt x="9470" y="1398"/>
                    <a:pt x="9470" y="1398"/>
                  </a:cubicBezTo>
                  <a:cubicBezTo>
                    <a:pt x="9194" y="836"/>
                    <a:pt x="9194" y="836"/>
                    <a:pt x="9194" y="836"/>
                  </a:cubicBezTo>
                  <a:cubicBezTo>
                    <a:pt x="9194" y="794"/>
                    <a:pt x="9262" y="713"/>
                    <a:pt x="9293" y="713"/>
                  </a:cubicBezTo>
                  <a:cubicBezTo>
                    <a:pt x="9364" y="713"/>
                    <a:pt x="9364" y="713"/>
                    <a:pt x="9364" y="713"/>
                  </a:cubicBezTo>
                  <a:cubicBezTo>
                    <a:pt x="9364" y="626"/>
                    <a:pt x="9364" y="626"/>
                    <a:pt x="9364" y="626"/>
                  </a:cubicBezTo>
                  <a:cubicBezTo>
                    <a:pt x="8749" y="626"/>
                    <a:pt x="8749" y="626"/>
                    <a:pt x="8749" y="626"/>
                  </a:cubicBezTo>
                  <a:cubicBezTo>
                    <a:pt x="8749" y="713"/>
                    <a:pt x="8749" y="713"/>
                    <a:pt x="8749" y="713"/>
                  </a:cubicBezTo>
                  <a:cubicBezTo>
                    <a:pt x="8800" y="713"/>
                    <a:pt x="8800" y="713"/>
                    <a:pt x="8800" y="713"/>
                  </a:cubicBezTo>
                  <a:cubicBezTo>
                    <a:pt x="8829" y="712"/>
                    <a:pt x="8928" y="807"/>
                    <a:pt x="8947" y="843"/>
                  </a:cubicBezTo>
                  <a:close/>
                  <a:moveTo>
                    <a:pt x="5117" y="349"/>
                  </a:moveTo>
                  <a:cubicBezTo>
                    <a:pt x="5195" y="353"/>
                    <a:pt x="5261" y="293"/>
                    <a:pt x="5265" y="215"/>
                  </a:cubicBezTo>
                  <a:cubicBezTo>
                    <a:pt x="5265" y="210"/>
                    <a:pt x="5265" y="206"/>
                    <a:pt x="5265" y="201"/>
                  </a:cubicBezTo>
                  <a:cubicBezTo>
                    <a:pt x="5265" y="112"/>
                    <a:pt x="5202" y="56"/>
                    <a:pt x="5117" y="56"/>
                  </a:cubicBezTo>
                  <a:cubicBezTo>
                    <a:pt x="5032" y="56"/>
                    <a:pt x="4967" y="112"/>
                    <a:pt x="4967" y="201"/>
                  </a:cubicBezTo>
                  <a:cubicBezTo>
                    <a:pt x="4965" y="280"/>
                    <a:pt x="5026" y="346"/>
                    <a:pt x="5105" y="349"/>
                  </a:cubicBezTo>
                  <a:cubicBezTo>
                    <a:pt x="5109" y="349"/>
                    <a:pt x="5113" y="349"/>
                    <a:pt x="5117" y="349"/>
                  </a:cubicBezTo>
                  <a:close/>
                  <a:moveTo>
                    <a:pt x="3836" y="1676"/>
                  </a:moveTo>
                  <a:cubicBezTo>
                    <a:pt x="3749" y="1676"/>
                    <a:pt x="3749" y="1676"/>
                    <a:pt x="3749" y="1676"/>
                  </a:cubicBezTo>
                  <a:cubicBezTo>
                    <a:pt x="3715" y="1676"/>
                    <a:pt x="3613" y="1579"/>
                    <a:pt x="3613" y="1543"/>
                  </a:cubicBezTo>
                  <a:cubicBezTo>
                    <a:pt x="3613" y="1075"/>
                    <a:pt x="3613" y="1075"/>
                    <a:pt x="3613" y="1075"/>
                  </a:cubicBezTo>
                  <a:cubicBezTo>
                    <a:pt x="3793" y="882"/>
                    <a:pt x="3793" y="882"/>
                    <a:pt x="3793" y="882"/>
                  </a:cubicBezTo>
                  <a:cubicBezTo>
                    <a:pt x="4403" y="1763"/>
                    <a:pt x="4403" y="1763"/>
                    <a:pt x="4403" y="1763"/>
                  </a:cubicBezTo>
                  <a:cubicBezTo>
                    <a:pt x="6040" y="1763"/>
                    <a:pt x="6040" y="1763"/>
                    <a:pt x="6040" y="1763"/>
                  </a:cubicBezTo>
                  <a:cubicBezTo>
                    <a:pt x="6040" y="1676"/>
                    <a:pt x="6040" y="1676"/>
                    <a:pt x="6040" y="1676"/>
                  </a:cubicBezTo>
                  <a:cubicBezTo>
                    <a:pt x="5974" y="1676"/>
                    <a:pt x="5974" y="1676"/>
                    <a:pt x="5974" y="1676"/>
                  </a:cubicBezTo>
                  <a:cubicBezTo>
                    <a:pt x="5940" y="1676"/>
                    <a:pt x="5848" y="1594"/>
                    <a:pt x="5848" y="1555"/>
                  </a:cubicBezTo>
                  <a:cubicBezTo>
                    <a:pt x="5848" y="981"/>
                    <a:pt x="5848" y="981"/>
                    <a:pt x="5848" y="981"/>
                  </a:cubicBezTo>
                  <a:cubicBezTo>
                    <a:pt x="5848" y="904"/>
                    <a:pt x="6059" y="744"/>
                    <a:pt x="6221" y="744"/>
                  </a:cubicBezTo>
                  <a:cubicBezTo>
                    <a:pt x="6345" y="744"/>
                    <a:pt x="6403" y="829"/>
                    <a:pt x="6403" y="940"/>
                  </a:cubicBezTo>
                  <a:cubicBezTo>
                    <a:pt x="6403" y="1555"/>
                    <a:pt x="6403" y="1555"/>
                    <a:pt x="6403" y="1555"/>
                  </a:cubicBezTo>
                  <a:cubicBezTo>
                    <a:pt x="6403" y="1594"/>
                    <a:pt x="6311" y="1676"/>
                    <a:pt x="6277" y="1676"/>
                  </a:cubicBezTo>
                  <a:cubicBezTo>
                    <a:pt x="6211" y="1676"/>
                    <a:pt x="6211" y="1676"/>
                    <a:pt x="6211" y="1676"/>
                  </a:cubicBezTo>
                  <a:cubicBezTo>
                    <a:pt x="6211" y="1763"/>
                    <a:pt x="6211" y="1763"/>
                    <a:pt x="6211" y="1763"/>
                  </a:cubicBezTo>
                  <a:cubicBezTo>
                    <a:pt x="6810" y="1763"/>
                    <a:pt x="6810" y="1763"/>
                    <a:pt x="6810" y="1763"/>
                  </a:cubicBezTo>
                  <a:cubicBezTo>
                    <a:pt x="6810" y="1676"/>
                    <a:pt x="6810" y="1676"/>
                    <a:pt x="6810" y="1676"/>
                  </a:cubicBezTo>
                  <a:cubicBezTo>
                    <a:pt x="6739" y="1676"/>
                    <a:pt x="6739" y="1676"/>
                    <a:pt x="6739" y="1676"/>
                  </a:cubicBezTo>
                  <a:cubicBezTo>
                    <a:pt x="6706" y="1676"/>
                    <a:pt x="6613" y="1594"/>
                    <a:pt x="6613" y="1555"/>
                  </a:cubicBezTo>
                  <a:cubicBezTo>
                    <a:pt x="6613" y="928"/>
                    <a:pt x="6613" y="928"/>
                    <a:pt x="6613" y="928"/>
                  </a:cubicBezTo>
                  <a:cubicBezTo>
                    <a:pt x="6613" y="732"/>
                    <a:pt x="6473" y="601"/>
                    <a:pt x="6296" y="601"/>
                  </a:cubicBezTo>
                  <a:cubicBezTo>
                    <a:pt x="6091" y="601"/>
                    <a:pt x="5984" y="720"/>
                    <a:pt x="5846" y="860"/>
                  </a:cubicBezTo>
                  <a:cubicBezTo>
                    <a:pt x="5803" y="625"/>
                    <a:pt x="5803" y="625"/>
                    <a:pt x="5803" y="625"/>
                  </a:cubicBezTo>
                  <a:cubicBezTo>
                    <a:pt x="5441" y="625"/>
                    <a:pt x="5441" y="625"/>
                    <a:pt x="5441" y="625"/>
                  </a:cubicBezTo>
                  <a:cubicBezTo>
                    <a:pt x="5441" y="712"/>
                    <a:pt x="5441" y="712"/>
                    <a:pt x="5441" y="712"/>
                  </a:cubicBezTo>
                  <a:cubicBezTo>
                    <a:pt x="5512" y="712"/>
                    <a:pt x="5512" y="712"/>
                    <a:pt x="5512" y="712"/>
                  </a:cubicBezTo>
                  <a:cubicBezTo>
                    <a:pt x="5546" y="712"/>
                    <a:pt x="5638" y="798"/>
                    <a:pt x="5638" y="833"/>
                  </a:cubicBezTo>
                  <a:cubicBezTo>
                    <a:pt x="5638" y="1555"/>
                    <a:pt x="5638" y="1555"/>
                    <a:pt x="5638" y="1555"/>
                  </a:cubicBezTo>
                  <a:cubicBezTo>
                    <a:pt x="5638" y="1593"/>
                    <a:pt x="5546" y="1676"/>
                    <a:pt x="5512" y="1676"/>
                  </a:cubicBezTo>
                  <a:cubicBezTo>
                    <a:pt x="5371" y="1676"/>
                    <a:pt x="5371" y="1676"/>
                    <a:pt x="5371" y="1676"/>
                  </a:cubicBezTo>
                  <a:cubicBezTo>
                    <a:pt x="5340" y="1676"/>
                    <a:pt x="5245" y="1593"/>
                    <a:pt x="5245" y="1555"/>
                  </a:cubicBezTo>
                  <a:cubicBezTo>
                    <a:pt x="5245" y="625"/>
                    <a:pt x="5245" y="625"/>
                    <a:pt x="5245" y="625"/>
                  </a:cubicBezTo>
                  <a:cubicBezTo>
                    <a:pt x="4836" y="625"/>
                    <a:pt x="4836" y="625"/>
                    <a:pt x="4836" y="625"/>
                  </a:cubicBezTo>
                  <a:cubicBezTo>
                    <a:pt x="4836" y="712"/>
                    <a:pt x="4836" y="712"/>
                    <a:pt x="4836" y="712"/>
                  </a:cubicBezTo>
                  <a:cubicBezTo>
                    <a:pt x="4906" y="712"/>
                    <a:pt x="4906" y="712"/>
                    <a:pt x="4906" y="712"/>
                  </a:cubicBezTo>
                  <a:cubicBezTo>
                    <a:pt x="4940" y="712"/>
                    <a:pt x="5032" y="798"/>
                    <a:pt x="5032" y="833"/>
                  </a:cubicBezTo>
                  <a:cubicBezTo>
                    <a:pt x="5032" y="1555"/>
                    <a:pt x="5032" y="1555"/>
                    <a:pt x="5032" y="1555"/>
                  </a:cubicBezTo>
                  <a:cubicBezTo>
                    <a:pt x="5032" y="1594"/>
                    <a:pt x="4940" y="1676"/>
                    <a:pt x="4906" y="1676"/>
                  </a:cubicBezTo>
                  <a:cubicBezTo>
                    <a:pt x="4778" y="1676"/>
                    <a:pt x="4778" y="1676"/>
                    <a:pt x="4778" y="1676"/>
                  </a:cubicBezTo>
                  <a:cubicBezTo>
                    <a:pt x="4742" y="1676"/>
                    <a:pt x="4599" y="1567"/>
                    <a:pt x="4570" y="1528"/>
                  </a:cubicBezTo>
                  <a:cubicBezTo>
                    <a:pt x="3953" y="707"/>
                    <a:pt x="3953" y="707"/>
                    <a:pt x="3953" y="707"/>
                  </a:cubicBezTo>
                  <a:cubicBezTo>
                    <a:pt x="4381" y="247"/>
                    <a:pt x="4381" y="247"/>
                    <a:pt x="4381" y="247"/>
                  </a:cubicBezTo>
                  <a:cubicBezTo>
                    <a:pt x="4405" y="221"/>
                    <a:pt x="4572" y="88"/>
                    <a:pt x="4606" y="88"/>
                  </a:cubicBezTo>
                  <a:cubicBezTo>
                    <a:pt x="4692" y="88"/>
                    <a:pt x="4692" y="88"/>
                    <a:pt x="4692" y="88"/>
                  </a:cubicBezTo>
                  <a:cubicBezTo>
                    <a:pt x="4692" y="0"/>
                    <a:pt x="4692" y="0"/>
                    <a:pt x="4692" y="0"/>
                  </a:cubicBezTo>
                  <a:cubicBezTo>
                    <a:pt x="4052" y="0"/>
                    <a:pt x="4052" y="0"/>
                    <a:pt x="4052" y="0"/>
                  </a:cubicBezTo>
                  <a:cubicBezTo>
                    <a:pt x="4052" y="88"/>
                    <a:pt x="4052" y="88"/>
                    <a:pt x="4052" y="88"/>
                  </a:cubicBezTo>
                  <a:cubicBezTo>
                    <a:pt x="4137" y="88"/>
                    <a:pt x="4137" y="88"/>
                    <a:pt x="4137" y="88"/>
                  </a:cubicBezTo>
                  <a:cubicBezTo>
                    <a:pt x="4171" y="88"/>
                    <a:pt x="4270" y="209"/>
                    <a:pt x="4244" y="240"/>
                  </a:cubicBezTo>
                  <a:cubicBezTo>
                    <a:pt x="3614" y="942"/>
                    <a:pt x="3614" y="942"/>
                    <a:pt x="3614" y="942"/>
                  </a:cubicBezTo>
                  <a:cubicBezTo>
                    <a:pt x="3614" y="221"/>
                    <a:pt x="3614" y="221"/>
                    <a:pt x="3614" y="221"/>
                  </a:cubicBezTo>
                  <a:cubicBezTo>
                    <a:pt x="3614" y="184"/>
                    <a:pt x="3716" y="88"/>
                    <a:pt x="3750" y="88"/>
                  </a:cubicBezTo>
                  <a:cubicBezTo>
                    <a:pt x="3837" y="88"/>
                    <a:pt x="3837" y="88"/>
                    <a:pt x="3837" y="88"/>
                  </a:cubicBezTo>
                  <a:cubicBezTo>
                    <a:pt x="3837" y="0"/>
                    <a:pt x="3837" y="0"/>
                    <a:pt x="3837" y="0"/>
                  </a:cubicBezTo>
                  <a:cubicBezTo>
                    <a:pt x="3149" y="0"/>
                    <a:pt x="3149" y="0"/>
                    <a:pt x="3149" y="0"/>
                  </a:cubicBezTo>
                  <a:cubicBezTo>
                    <a:pt x="3149" y="88"/>
                    <a:pt x="3149" y="88"/>
                    <a:pt x="3149" y="88"/>
                  </a:cubicBezTo>
                  <a:cubicBezTo>
                    <a:pt x="3236" y="88"/>
                    <a:pt x="3236" y="88"/>
                    <a:pt x="3236" y="88"/>
                  </a:cubicBezTo>
                  <a:cubicBezTo>
                    <a:pt x="3270" y="88"/>
                    <a:pt x="3371" y="184"/>
                    <a:pt x="3371" y="221"/>
                  </a:cubicBezTo>
                  <a:cubicBezTo>
                    <a:pt x="3371" y="1543"/>
                    <a:pt x="3371" y="1543"/>
                    <a:pt x="3371" y="1543"/>
                  </a:cubicBezTo>
                  <a:cubicBezTo>
                    <a:pt x="3371" y="1579"/>
                    <a:pt x="3270" y="1676"/>
                    <a:pt x="3236" y="1676"/>
                  </a:cubicBezTo>
                  <a:cubicBezTo>
                    <a:pt x="3149" y="1676"/>
                    <a:pt x="3149" y="1676"/>
                    <a:pt x="3149" y="1676"/>
                  </a:cubicBezTo>
                  <a:cubicBezTo>
                    <a:pt x="3149" y="1763"/>
                    <a:pt x="3149" y="1763"/>
                    <a:pt x="3149" y="1763"/>
                  </a:cubicBezTo>
                  <a:cubicBezTo>
                    <a:pt x="3836" y="1763"/>
                    <a:pt x="3836" y="1763"/>
                    <a:pt x="3836" y="1763"/>
                  </a:cubicBezTo>
                  <a:lnTo>
                    <a:pt x="3836" y="1676"/>
                  </a:lnTo>
                  <a:close/>
                  <a:moveTo>
                    <a:pt x="7720" y="1446"/>
                  </a:moveTo>
                  <a:cubicBezTo>
                    <a:pt x="7720" y="1262"/>
                    <a:pt x="7579" y="1163"/>
                    <a:pt x="7456" y="1114"/>
                  </a:cubicBezTo>
                  <a:cubicBezTo>
                    <a:pt x="7361" y="1078"/>
                    <a:pt x="7296" y="1049"/>
                    <a:pt x="7209" y="1013"/>
                  </a:cubicBezTo>
                  <a:cubicBezTo>
                    <a:pt x="7090" y="962"/>
                    <a:pt x="7023" y="927"/>
                    <a:pt x="7023" y="829"/>
                  </a:cubicBezTo>
                  <a:cubicBezTo>
                    <a:pt x="7023" y="739"/>
                    <a:pt x="7085" y="683"/>
                    <a:pt x="7219" y="683"/>
                  </a:cubicBezTo>
                  <a:cubicBezTo>
                    <a:pt x="7432" y="683"/>
                    <a:pt x="7565" y="884"/>
                    <a:pt x="7565" y="979"/>
                  </a:cubicBezTo>
                  <a:cubicBezTo>
                    <a:pt x="7635" y="979"/>
                    <a:pt x="7635" y="979"/>
                    <a:pt x="7635" y="979"/>
                  </a:cubicBezTo>
                  <a:cubicBezTo>
                    <a:pt x="7635" y="625"/>
                    <a:pt x="7635" y="625"/>
                    <a:pt x="7635" y="625"/>
                  </a:cubicBezTo>
                  <a:cubicBezTo>
                    <a:pt x="7572" y="625"/>
                    <a:pt x="7572" y="625"/>
                    <a:pt x="7572" y="625"/>
                  </a:cubicBezTo>
                  <a:cubicBezTo>
                    <a:pt x="7562" y="649"/>
                    <a:pt x="7543" y="657"/>
                    <a:pt x="7509" y="657"/>
                  </a:cubicBezTo>
                  <a:cubicBezTo>
                    <a:pt x="7422" y="657"/>
                    <a:pt x="7352" y="598"/>
                    <a:pt x="7226" y="598"/>
                  </a:cubicBezTo>
                  <a:cubicBezTo>
                    <a:pt x="7015" y="598"/>
                    <a:pt x="6882" y="707"/>
                    <a:pt x="6882" y="913"/>
                  </a:cubicBezTo>
                  <a:cubicBezTo>
                    <a:pt x="6882" y="1071"/>
                    <a:pt x="6986" y="1160"/>
                    <a:pt x="7124" y="1223"/>
                  </a:cubicBezTo>
                  <a:cubicBezTo>
                    <a:pt x="7216" y="1264"/>
                    <a:pt x="7282" y="1291"/>
                    <a:pt x="7361" y="1325"/>
                  </a:cubicBezTo>
                  <a:cubicBezTo>
                    <a:pt x="7463" y="1367"/>
                    <a:pt x="7577" y="1412"/>
                    <a:pt x="7577" y="1540"/>
                  </a:cubicBezTo>
                  <a:cubicBezTo>
                    <a:pt x="7577" y="1647"/>
                    <a:pt x="7497" y="1695"/>
                    <a:pt x="7354" y="1695"/>
                  </a:cubicBezTo>
                  <a:cubicBezTo>
                    <a:pt x="7107" y="1695"/>
                    <a:pt x="6952" y="1468"/>
                    <a:pt x="6952" y="1361"/>
                  </a:cubicBezTo>
                  <a:cubicBezTo>
                    <a:pt x="6882" y="1361"/>
                    <a:pt x="6882" y="1361"/>
                    <a:pt x="6882" y="1361"/>
                  </a:cubicBezTo>
                  <a:cubicBezTo>
                    <a:pt x="6882" y="1763"/>
                    <a:pt x="6882" y="1763"/>
                    <a:pt x="6882" y="1763"/>
                  </a:cubicBezTo>
                  <a:cubicBezTo>
                    <a:pt x="6938" y="1763"/>
                    <a:pt x="6938" y="1763"/>
                    <a:pt x="6938" y="1763"/>
                  </a:cubicBezTo>
                  <a:cubicBezTo>
                    <a:pt x="6967" y="1737"/>
                    <a:pt x="6979" y="1725"/>
                    <a:pt x="7025" y="1725"/>
                  </a:cubicBezTo>
                  <a:cubicBezTo>
                    <a:pt x="7124" y="1725"/>
                    <a:pt x="7209" y="1790"/>
                    <a:pt x="7354" y="1790"/>
                  </a:cubicBezTo>
                  <a:cubicBezTo>
                    <a:pt x="7570" y="1790"/>
                    <a:pt x="7720" y="1664"/>
                    <a:pt x="7720" y="1446"/>
                  </a:cubicBezTo>
                  <a:close/>
                  <a:moveTo>
                    <a:pt x="2703" y="1584"/>
                  </a:moveTo>
                  <a:cubicBezTo>
                    <a:pt x="2442" y="1584"/>
                    <a:pt x="2282" y="1383"/>
                    <a:pt x="2282" y="1129"/>
                  </a:cubicBezTo>
                  <a:cubicBezTo>
                    <a:pt x="2282" y="860"/>
                    <a:pt x="2391" y="683"/>
                    <a:pt x="2618" y="683"/>
                  </a:cubicBezTo>
                  <a:cubicBezTo>
                    <a:pt x="2815" y="683"/>
                    <a:pt x="2844" y="840"/>
                    <a:pt x="2812" y="1017"/>
                  </a:cubicBezTo>
                  <a:cubicBezTo>
                    <a:pt x="2882" y="1013"/>
                    <a:pt x="2882" y="1013"/>
                    <a:pt x="2882" y="1013"/>
                  </a:cubicBezTo>
                  <a:cubicBezTo>
                    <a:pt x="3049" y="753"/>
                    <a:pt x="3049" y="753"/>
                    <a:pt x="3049" y="753"/>
                  </a:cubicBezTo>
                  <a:cubicBezTo>
                    <a:pt x="2945" y="649"/>
                    <a:pt x="2824" y="596"/>
                    <a:pt x="2645" y="596"/>
                  </a:cubicBezTo>
                  <a:cubicBezTo>
                    <a:pt x="2345" y="596"/>
                    <a:pt x="2100" y="833"/>
                    <a:pt x="2100" y="1201"/>
                  </a:cubicBezTo>
                  <a:cubicBezTo>
                    <a:pt x="2100" y="1526"/>
                    <a:pt x="2306" y="1792"/>
                    <a:pt x="2623" y="1792"/>
                  </a:cubicBezTo>
                  <a:cubicBezTo>
                    <a:pt x="2909" y="1792"/>
                    <a:pt x="3061" y="1635"/>
                    <a:pt x="3136" y="1386"/>
                  </a:cubicBezTo>
                  <a:cubicBezTo>
                    <a:pt x="3066" y="1386"/>
                    <a:pt x="3066" y="1386"/>
                    <a:pt x="3066" y="1386"/>
                  </a:cubicBezTo>
                  <a:cubicBezTo>
                    <a:pt x="2986" y="1519"/>
                    <a:pt x="2902" y="1584"/>
                    <a:pt x="2703" y="1584"/>
                  </a:cubicBezTo>
                  <a:close/>
                  <a:moveTo>
                    <a:pt x="1053" y="1322"/>
                  </a:moveTo>
                  <a:cubicBezTo>
                    <a:pt x="1041" y="1322"/>
                    <a:pt x="1041" y="1322"/>
                    <a:pt x="1041" y="1322"/>
                  </a:cubicBezTo>
                  <a:cubicBezTo>
                    <a:pt x="511" y="0"/>
                    <a:pt x="511" y="0"/>
                    <a:pt x="511" y="0"/>
                  </a:cubicBezTo>
                  <a:cubicBezTo>
                    <a:pt x="0" y="0"/>
                    <a:pt x="0" y="0"/>
                    <a:pt x="0" y="0"/>
                  </a:cubicBezTo>
                  <a:cubicBezTo>
                    <a:pt x="0" y="88"/>
                    <a:pt x="0" y="88"/>
                    <a:pt x="0" y="88"/>
                  </a:cubicBezTo>
                  <a:cubicBezTo>
                    <a:pt x="87" y="88"/>
                    <a:pt x="87" y="88"/>
                    <a:pt x="87" y="88"/>
                  </a:cubicBezTo>
                  <a:cubicBezTo>
                    <a:pt x="121" y="88"/>
                    <a:pt x="223" y="184"/>
                    <a:pt x="223" y="221"/>
                  </a:cubicBezTo>
                  <a:cubicBezTo>
                    <a:pt x="223" y="1543"/>
                    <a:pt x="223" y="1543"/>
                    <a:pt x="223" y="1543"/>
                  </a:cubicBezTo>
                  <a:cubicBezTo>
                    <a:pt x="223" y="1579"/>
                    <a:pt x="121" y="1676"/>
                    <a:pt x="87" y="1676"/>
                  </a:cubicBezTo>
                  <a:cubicBezTo>
                    <a:pt x="0" y="1676"/>
                    <a:pt x="0" y="1676"/>
                    <a:pt x="0" y="1676"/>
                  </a:cubicBezTo>
                  <a:cubicBezTo>
                    <a:pt x="0" y="1763"/>
                    <a:pt x="0" y="1763"/>
                    <a:pt x="0" y="1763"/>
                  </a:cubicBezTo>
                  <a:cubicBezTo>
                    <a:pt x="549" y="1763"/>
                    <a:pt x="549" y="1763"/>
                    <a:pt x="549" y="1763"/>
                  </a:cubicBezTo>
                  <a:cubicBezTo>
                    <a:pt x="549" y="1676"/>
                    <a:pt x="549" y="1676"/>
                    <a:pt x="549" y="1676"/>
                  </a:cubicBezTo>
                  <a:cubicBezTo>
                    <a:pt x="462" y="1676"/>
                    <a:pt x="462" y="1676"/>
                    <a:pt x="462" y="1676"/>
                  </a:cubicBezTo>
                  <a:cubicBezTo>
                    <a:pt x="428" y="1676"/>
                    <a:pt x="327" y="1579"/>
                    <a:pt x="327" y="1543"/>
                  </a:cubicBezTo>
                  <a:cubicBezTo>
                    <a:pt x="327" y="233"/>
                    <a:pt x="327" y="233"/>
                    <a:pt x="327" y="233"/>
                  </a:cubicBezTo>
                  <a:cubicBezTo>
                    <a:pt x="968" y="1794"/>
                    <a:pt x="968" y="1794"/>
                    <a:pt x="968" y="1794"/>
                  </a:cubicBezTo>
                  <a:cubicBezTo>
                    <a:pt x="1609" y="259"/>
                    <a:pt x="1609" y="259"/>
                    <a:pt x="1609" y="259"/>
                  </a:cubicBezTo>
                  <a:cubicBezTo>
                    <a:pt x="1609" y="1543"/>
                    <a:pt x="1609" y="1543"/>
                    <a:pt x="1609" y="1543"/>
                  </a:cubicBezTo>
                  <a:cubicBezTo>
                    <a:pt x="1609" y="1579"/>
                    <a:pt x="1507" y="1676"/>
                    <a:pt x="1473" y="1676"/>
                  </a:cubicBezTo>
                  <a:cubicBezTo>
                    <a:pt x="1386" y="1676"/>
                    <a:pt x="1386" y="1676"/>
                    <a:pt x="1386" y="1676"/>
                  </a:cubicBezTo>
                  <a:cubicBezTo>
                    <a:pt x="1386" y="1763"/>
                    <a:pt x="1386" y="1763"/>
                    <a:pt x="1386" y="1763"/>
                  </a:cubicBezTo>
                  <a:cubicBezTo>
                    <a:pt x="2069" y="1763"/>
                    <a:pt x="2069" y="1763"/>
                    <a:pt x="2069" y="1763"/>
                  </a:cubicBezTo>
                  <a:cubicBezTo>
                    <a:pt x="2069" y="1676"/>
                    <a:pt x="2069" y="1676"/>
                    <a:pt x="2069" y="1676"/>
                  </a:cubicBezTo>
                  <a:cubicBezTo>
                    <a:pt x="1983" y="1676"/>
                    <a:pt x="1983" y="1676"/>
                    <a:pt x="1983" y="1676"/>
                  </a:cubicBezTo>
                  <a:cubicBezTo>
                    <a:pt x="1949" y="1676"/>
                    <a:pt x="1848" y="1579"/>
                    <a:pt x="1848" y="1543"/>
                  </a:cubicBezTo>
                  <a:cubicBezTo>
                    <a:pt x="1848" y="221"/>
                    <a:pt x="1848" y="221"/>
                    <a:pt x="1848" y="221"/>
                  </a:cubicBezTo>
                  <a:cubicBezTo>
                    <a:pt x="1848" y="184"/>
                    <a:pt x="1949" y="88"/>
                    <a:pt x="1983" y="88"/>
                  </a:cubicBezTo>
                  <a:cubicBezTo>
                    <a:pt x="2070" y="88"/>
                    <a:pt x="2070" y="88"/>
                    <a:pt x="2070" y="88"/>
                  </a:cubicBezTo>
                  <a:cubicBezTo>
                    <a:pt x="2070" y="0"/>
                    <a:pt x="2070" y="0"/>
                    <a:pt x="2070" y="0"/>
                  </a:cubicBezTo>
                  <a:cubicBezTo>
                    <a:pt x="1610" y="0"/>
                    <a:pt x="1610" y="0"/>
                    <a:pt x="1610" y="0"/>
                  </a:cubicBezTo>
                  <a:lnTo>
                    <a:pt x="1053" y="1322"/>
                  </a:lnTo>
                  <a:close/>
                </a:path>
              </a:pathLst>
            </a:custGeom>
            <a:solidFill>
              <a:srgbClr val="11273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grpSp>
      <p:sp>
        <p:nvSpPr>
          <p:cNvPr id="8" name="5. Source" hidden="1">
            <a:extLst>
              <a:ext uri="{FF2B5EF4-FFF2-40B4-BE49-F238E27FC236}">
                <a16:creationId xmlns:a16="http://schemas.microsoft.com/office/drawing/2014/main" id="{330AE89A-7771-4A6E-A02D-893DCB66C876}"/>
              </a:ext>
            </a:extLst>
          </p:cNvPr>
          <p:cNvSpPr txBox="1"/>
          <p:nvPr userDrawn="1">
            <p:custDataLst>
              <p:tags r:id="rId4"/>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Tree>
    <p:extLst>
      <p:ext uri="{BB962C8B-B14F-4D97-AF65-F5344CB8AC3E}">
        <p14:creationId xmlns:p14="http://schemas.microsoft.com/office/powerpoint/2010/main" val="4664705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Contrast Title">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BEFF58C-83CF-420F-BF45-F188AE9E7308}"/>
              </a:ext>
            </a:extLst>
          </p:cNvPr>
          <p:cNvGraphicFramePr>
            <a:graphicFrameLocks noChangeAspect="1"/>
          </p:cNvGraphicFramePr>
          <p:nvPr userDrawn="1">
            <p:custDataLst>
              <p:tags r:id="rId2"/>
            </p:custDataLst>
            <p:extLst>
              <p:ext uri="{D42A27DB-BD31-4B8C-83A1-F6EECF244321}">
                <p14:modId xmlns:p14="http://schemas.microsoft.com/office/powerpoint/2010/main" val="231973723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5427" name="think-cell Slide" r:id="rId12" imgW="344" imgH="344" progId="TCLayout.ActiveDocument.1">
                  <p:embed/>
                </p:oleObj>
              </mc:Choice>
              <mc:Fallback>
                <p:oleObj name="think-cell Slide" r:id="rId12" imgW="344" imgH="344" progId="TCLayout.ActiveDocument.1">
                  <p:embed/>
                  <p:pic>
                    <p:nvPicPr>
                      <p:cNvPr id="3" name="Object 2" hidden="1">
                        <a:extLst>
                          <a:ext uri="{FF2B5EF4-FFF2-40B4-BE49-F238E27FC236}">
                            <a16:creationId xmlns:a16="http://schemas.microsoft.com/office/drawing/2014/main" id="{7BEFF58C-83CF-420F-BF45-F188AE9E7308}"/>
                          </a:ext>
                        </a:extLst>
                      </p:cNvPr>
                      <p:cNvPicPr/>
                      <p:nvPr/>
                    </p:nvPicPr>
                    <p:blipFill>
                      <a:blip r:embed="rId13"/>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0BEC3B16-0840-4135-8BED-D45704C35593}"/>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4400" b="1" i="0" baseline="0" dirty="0" err="1">
              <a:solidFill>
                <a:schemeClr val="bg1"/>
              </a:solidFill>
              <a:latin typeface="Georgia" panose="02040502050405020303" pitchFamily="18" charset="0"/>
              <a:ea typeface="+mj-ea"/>
              <a:cs typeface="+mj-cs"/>
              <a:sym typeface="Georgia" panose="02040502050405020303" pitchFamily="18" charset="0"/>
            </a:endParaRPr>
          </a:p>
        </p:txBody>
      </p:sp>
      <p:pic>
        <p:nvPicPr>
          <p:cNvPr id="11" name="Partnership">
            <a:extLst>
              <a:ext uri="{FF2B5EF4-FFF2-40B4-BE49-F238E27FC236}">
                <a16:creationId xmlns:a16="http://schemas.microsoft.com/office/drawing/2014/main" id="{93A279FD-F954-407E-8068-C22694CA7780}"/>
              </a:ext>
            </a:extLst>
          </p:cNvPr>
          <p:cNvPicPr>
            <a:picLocks noChangeAspect="1"/>
          </p:cNvPicPr>
          <p:nvPr userDrawn="1"/>
        </p:nvPicPr>
        <p:blipFill>
          <a:blip r:embed="rId14"/>
          <a:srcRect/>
          <a:stretch/>
        </p:blipFill>
        <p:spPr>
          <a:xfrm>
            <a:off x="0" y="893"/>
            <a:ext cx="12192000" cy="6856213"/>
          </a:xfrm>
          <a:prstGeom prst="rect">
            <a:avLst/>
          </a:prstGeom>
        </p:spPr>
      </p:pic>
      <p:grpSp>
        <p:nvGrpSpPr>
          <p:cNvPr id="16" name="LogoImage">
            <a:extLst>
              <a:ext uri="{FF2B5EF4-FFF2-40B4-BE49-F238E27FC236}">
                <a16:creationId xmlns:a16="http://schemas.microsoft.com/office/drawing/2014/main" id="{417D7FAF-35B8-4173-88FB-739B21C6DEBE}"/>
              </a:ext>
            </a:extLst>
          </p:cNvPr>
          <p:cNvGrpSpPr>
            <a:grpSpLocks noChangeAspect="1"/>
          </p:cNvGrpSpPr>
          <p:nvPr userDrawn="1">
            <p:custDataLst>
              <p:tags r:id="rId4"/>
            </p:custDataLst>
          </p:nvPr>
        </p:nvGrpSpPr>
        <p:grpSpPr bwMode="black">
          <a:xfrm>
            <a:off x="551942" y="481161"/>
            <a:ext cx="1893202" cy="585216"/>
            <a:chOff x="0" y="973"/>
            <a:chExt cx="7680" cy="2374"/>
          </a:xfrm>
        </p:grpSpPr>
        <p:sp>
          <p:nvSpPr>
            <p:cNvPr id="19" name="AutoShape 3">
              <a:extLst>
                <a:ext uri="{FF2B5EF4-FFF2-40B4-BE49-F238E27FC236}">
                  <a16:creationId xmlns:a16="http://schemas.microsoft.com/office/drawing/2014/main" id="{03DD3F3B-2548-4AA0-A5B1-E54401FEE8FF}"/>
                </a:ext>
              </a:extLst>
            </p:cNvPr>
            <p:cNvSpPr>
              <a:spLocks noChangeAspect="1" noChangeArrowheads="1" noTextEdit="1"/>
            </p:cNvSpPr>
            <p:nvPr userDrawn="1"/>
          </p:nvSpPr>
          <p:spPr bwMode="black">
            <a:xfrm>
              <a:off x="0" y="973"/>
              <a:ext cx="7680" cy="2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sp>
          <p:nvSpPr>
            <p:cNvPr id="20" name="Freeform 5">
              <a:extLst>
                <a:ext uri="{FF2B5EF4-FFF2-40B4-BE49-F238E27FC236}">
                  <a16:creationId xmlns:a16="http://schemas.microsoft.com/office/drawing/2014/main" id="{A5CEE8F7-DC61-4907-AA21-C799D61ED268}"/>
                </a:ext>
              </a:extLst>
            </p:cNvPr>
            <p:cNvSpPr>
              <a:spLocks noEditPoints="1"/>
            </p:cNvSpPr>
            <p:nvPr userDrawn="1"/>
          </p:nvSpPr>
          <p:spPr bwMode="black">
            <a:xfrm>
              <a:off x="0" y="974"/>
              <a:ext cx="7680" cy="2373"/>
            </a:xfrm>
            <a:custGeom>
              <a:avLst/>
              <a:gdLst>
                <a:gd name="T0" fmla="*/ 4209 w 15155"/>
                <a:gd name="T1" fmla="*/ 2986 h 4678"/>
                <a:gd name="T2" fmla="*/ 3707 w 15155"/>
                <a:gd name="T3" fmla="*/ 2422 h 4678"/>
                <a:gd name="T4" fmla="*/ 3712 w 15155"/>
                <a:gd name="T5" fmla="*/ 2340 h 4678"/>
                <a:gd name="T6" fmla="*/ 4724 w 15155"/>
                <a:gd name="T7" fmla="*/ 4124 h 4678"/>
                <a:gd name="T8" fmla="*/ 3330 w 15155"/>
                <a:gd name="T9" fmla="*/ 3521 h 4678"/>
                <a:gd name="T10" fmla="*/ 5673 w 15155"/>
                <a:gd name="T11" fmla="*/ 3002 h 4678"/>
                <a:gd name="T12" fmla="*/ 6627 w 15155"/>
                <a:gd name="T13" fmla="*/ 2408 h 4678"/>
                <a:gd name="T14" fmla="*/ 6279 w 15155"/>
                <a:gd name="T15" fmla="*/ 4007 h 4678"/>
                <a:gd name="T16" fmla="*/ 10270 w 15155"/>
                <a:gd name="T17" fmla="*/ 3073 h 4678"/>
                <a:gd name="T18" fmla="*/ 10801 w 15155"/>
                <a:gd name="T19" fmla="*/ 4678 h 4678"/>
                <a:gd name="T20" fmla="*/ 11466 w 15155"/>
                <a:gd name="T21" fmla="*/ 3537 h 4678"/>
                <a:gd name="T22" fmla="*/ 10602 w 15155"/>
                <a:gd name="T23" fmla="*/ 3405 h 4678"/>
                <a:gd name="T24" fmla="*/ 14762 w 15155"/>
                <a:gd name="T25" fmla="*/ 3073 h 4678"/>
                <a:gd name="T26" fmla="*/ 14505 w 15155"/>
                <a:gd name="T27" fmla="*/ 2986 h 4678"/>
                <a:gd name="T28" fmla="*/ 14145 w 15155"/>
                <a:gd name="T29" fmla="*/ 4620 h 4678"/>
                <a:gd name="T30" fmla="*/ 15155 w 15155"/>
                <a:gd name="T31" fmla="*/ 2986 h 4678"/>
                <a:gd name="T32" fmla="*/ 10231 w 15155"/>
                <a:gd name="T33" fmla="*/ 4037 h 4678"/>
                <a:gd name="T34" fmla="*/ 9005 w 15155"/>
                <a:gd name="T35" fmla="*/ 2961 h 4678"/>
                <a:gd name="T36" fmla="*/ 8378 w 15155"/>
                <a:gd name="T37" fmla="*/ 3194 h 4678"/>
                <a:gd name="T38" fmla="*/ 8775 w 15155"/>
                <a:gd name="T39" fmla="*/ 4037 h 4678"/>
                <a:gd name="T40" fmla="*/ 9107 w 15155"/>
                <a:gd name="T41" fmla="*/ 3916 h 4678"/>
                <a:gd name="T42" fmla="*/ 9439 w 15155"/>
                <a:gd name="T43" fmla="*/ 4037 h 4678"/>
                <a:gd name="T44" fmla="*/ 9712 w 15155"/>
                <a:gd name="T45" fmla="*/ 4037 h 4678"/>
                <a:gd name="T46" fmla="*/ 7962 w 15155"/>
                <a:gd name="T47" fmla="*/ 3741 h 4678"/>
                <a:gd name="T48" fmla="*/ 7962 w 15155"/>
                <a:gd name="T49" fmla="*/ 3741 h 4678"/>
                <a:gd name="T50" fmla="*/ 12654 w 15155"/>
                <a:gd name="T51" fmla="*/ 2986 h 4678"/>
                <a:gd name="T52" fmla="*/ 12586 w 15155"/>
                <a:gd name="T53" fmla="*/ 4036 h 4678"/>
                <a:gd name="T54" fmla="*/ 11780 w 15155"/>
                <a:gd name="T55" fmla="*/ 3367 h 4678"/>
                <a:gd name="T56" fmla="*/ 11871 w 15155"/>
                <a:gd name="T57" fmla="*/ 4146 h 4678"/>
                <a:gd name="T58" fmla="*/ 13060 w 15155"/>
                <a:gd name="T59" fmla="*/ 3917 h 4678"/>
                <a:gd name="T60" fmla="*/ 13423 w 15155"/>
                <a:gd name="T61" fmla="*/ 4037 h 4678"/>
                <a:gd name="T62" fmla="*/ 12250 w 15155"/>
                <a:gd name="T63" fmla="*/ 3787 h 4678"/>
                <a:gd name="T64" fmla="*/ 12250 w 15155"/>
                <a:gd name="T65" fmla="*/ 3787 h 4678"/>
                <a:gd name="T66" fmla="*/ 8758 w 15155"/>
                <a:gd name="T67" fmla="*/ 1080 h 4678"/>
                <a:gd name="T68" fmla="*/ 8559 w 15155"/>
                <a:gd name="T69" fmla="*/ 1013 h 4678"/>
                <a:gd name="T70" fmla="*/ 9105 w 15155"/>
                <a:gd name="T71" fmla="*/ 2310 h 4678"/>
                <a:gd name="T72" fmla="*/ 9553 w 15155"/>
                <a:gd name="T73" fmla="*/ 626 h 4678"/>
                <a:gd name="T74" fmla="*/ 9293 w 15155"/>
                <a:gd name="T75" fmla="*/ 713 h 4678"/>
                <a:gd name="T76" fmla="*/ 8947 w 15155"/>
                <a:gd name="T77" fmla="*/ 843 h 4678"/>
                <a:gd name="T78" fmla="*/ 5105 w 15155"/>
                <a:gd name="T79" fmla="*/ 349 h 4678"/>
                <a:gd name="T80" fmla="*/ 3793 w 15155"/>
                <a:gd name="T81" fmla="*/ 882 h 4678"/>
                <a:gd name="T82" fmla="*/ 5848 w 15155"/>
                <a:gd name="T83" fmla="*/ 981 h 4678"/>
                <a:gd name="T84" fmla="*/ 6211 w 15155"/>
                <a:gd name="T85" fmla="*/ 1763 h 4678"/>
                <a:gd name="T86" fmla="*/ 6296 w 15155"/>
                <a:gd name="T87" fmla="*/ 601 h 4678"/>
                <a:gd name="T88" fmla="*/ 5638 w 15155"/>
                <a:gd name="T89" fmla="*/ 833 h 4678"/>
                <a:gd name="T90" fmla="*/ 4836 w 15155"/>
                <a:gd name="T91" fmla="*/ 625 h 4678"/>
                <a:gd name="T92" fmla="*/ 4778 w 15155"/>
                <a:gd name="T93" fmla="*/ 1676 h 4678"/>
                <a:gd name="T94" fmla="*/ 4692 w 15155"/>
                <a:gd name="T95" fmla="*/ 0 h 4678"/>
                <a:gd name="T96" fmla="*/ 3614 w 15155"/>
                <a:gd name="T97" fmla="*/ 221 h 4678"/>
                <a:gd name="T98" fmla="*/ 3236 w 15155"/>
                <a:gd name="T99" fmla="*/ 88 h 4678"/>
                <a:gd name="T100" fmla="*/ 3836 w 15155"/>
                <a:gd name="T101" fmla="*/ 1763 h 4678"/>
                <a:gd name="T102" fmla="*/ 7219 w 15155"/>
                <a:gd name="T103" fmla="*/ 683 h 4678"/>
                <a:gd name="T104" fmla="*/ 7226 w 15155"/>
                <a:gd name="T105" fmla="*/ 598 h 4678"/>
                <a:gd name="T106" fmla="*/ 6952 w 15155"/>
                <a:gd name="T107" fmla="*/ 1361 h 4678"/>
                <a:gd name="T108" fmla="*/ 7720 w 15155"/>
                <a:gd name="T109" fmla="*/ 1446 h 4678"/>
                <a:gd name="T110" fmla="*/ 3049 w 15155"/>
                <a:gd name="T111" fmla="*/ 753 h 4678"/>
                <a:gd name="T112" fmla="*/ 2703 w 15155"/>
                <a:gd name="T113" fmla="*/ 1584 h 4678"/>
                <a:gd name="T114" fmla="*/ 87 w 15155"/>
                <a:gd name="T115" fmla="*/ 88 h 4678"/>
                <a:gd name="T116" fmla="*/ 549 w 15155"/>
                <a:gd name="T117" fmla="*/ 1763 h 4678"/>
                <a:gd name="T118" fmla="*/ 1609 w 15155"/>
                <a:gd name="T119" fmla="*/ 259 h 4678"/>
                <a:gd name="T120" fmla="*/ 2069 w 15155"/>
                <a:gd name="T121" fmla="*/ 1676 h 4678"/>
                <a:gd name="T122" fmla="*/ 2070 w 15155"/>
                <a:gd name="T123" fmla="*/ 0 h 4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155" h="4678">
                  <a:moveTo>
                    <a:pt x="4451" y="3751"/>
                  </a:moveTo>
                  <a:cubicBezTo>
                    <a:pt x="4549" y="3607"/>
                    <a:pt x="4604" y="3438"/>
                    <a:pt x="4609" y="3264"/>
                  </a:cubicBezTo>
                  <a:cubicBezTo>
                    <a:pt x="4611" y="3211"/>
                    <a:pt x="4732" y="3072"/>
                    <a:pt x="4766" y="3072"/>
                  </a:cubicBezTo>
                  <a:cubicBezTo>
                    <a:pt x="4834" y="3072"/>
                    <a:pt x="4834" y="3072"/>
                    <a:pt x="4834" y="3072"/>
                  </a:cubicBezTo>
                  <a:cubicBezTo>
                    <a:pt x="4834" y="2986"/>
                    <a:pt x="4834" y="2986"/>
                    <a:pt x="4834" y="2986"/>
                  </a:cubicBezTo>
                  <a:cubicBezTo>
                    <a:pt x="4209" y="2986"/>
                    <a:pt x="4209" y="2986"/>
                    <a:pt x="4209" y="2986"/>
                  </a:cubicBezTo>
                  <a:cubicBezTo>
                    <a:pt x="4209" y="3073"/>
                    <a:pt x="4209" y="3073"/>
                    <a:pt x="4209" y="3073"/>
                  </a:cubicBezTo>
                  <a:cubicBezTo>
                    <a:pt x="4380" y="3078"/>
                    <a:pt x="4487" y="3175"/>
                    <a:pt x="4487" y="3337"/>
                  </a:cubicBezTo>
                  <a:cubicBezTo>
                    <a:pt x="4487" y="3482"/>
                    <a:pt x="4463" y="3591"/>
                    <a:pt x="4395" y="3702"/>
                  </a:cubicBezTo>
                  <a:cubicBezTo>
                    <a:pt x="4155" y="3489"/>
                    <a:pt x="3882" y="3230"/>
                    <a:pt x="3654" y="2986"/>
                  </a:cubicBezTo>
                  <a:cubicBezTo>
                    <a:pt x="3501" y="2928"/>
                    <a:pt x="3404" y="2814"/>
                    <a:pt x="3404" y="2673"/>
                  </a:cubicBezTo>
                  <a:cubicBezTo>
                    <a:pt x="3404" y="2514"/>
                    <a:pt x="3518" y="2422"/>
                    <a:pt x="3707" y="2422"/>
                  </a:cubicBezTo>
                  <a:cubicBezTo>
                    <a:pt x="3942" y="2422"/>
                    <a:pt x="4116" y="2659"/>
                    <a:pt x="4116" y="2777"/>
                  </a:cubicBezTo>
                  <a:cubicBezTo>
                    <a:pt x="4191" y="2777"/>
                    <a:pt x="4191" y="2777"/>
                    <a:pt x="4191" y="2777"/>
                  </a:cubicBezTo>
                  <a:cubicBezTo>
                    <a:pt x="4191" y="2362"/>
                    <a:pt x="4191" y="2362"/>
                    <a:pt x="4191" y="2362"/>
                  </a:cubicBezTo>
                  <a:cubicBezTo>
                    <a:pt x="4116" y="2362"/>
                    <a:pt x="4116" y="2362"/>
                    <a:pt x="4116" y="2362"/>
                  </a:cubicBezTo>
                  <a:cubicBezTo>
                    <a:pt x="4097" y="2391"/>
                    <a:pt x="4074" y="2393"/>
                    <a:pt x="4034" y="2393"/>
                  </a:cubicBezTo>
                  <a:cubicBezTo>
                    <a:pt x="3959" y="2393"/>
                    <a:pt x="3874" y="2340"/>
                    <a:pt x="3712" y="2340"/>
                  </a:cubicBezTo>
                  <a:cubicBezTo>
                    <a:pt x="3453" y="2340"/>
                    <a:pt x="3288" y="2480"/>
                    <a:pt x="3288" y="2732"/>
                  </a:cubicBezTo>
                  <a:cubicBezTo>
                    <a:pt x="3288" y="2887"/>
                    <a:pt x="3346" y="2991"/>
                    <a:pt x="3431" y="3100"/>
                  </a:cubicBezTo>
                  <a:cubicBezTo>
                    <a:pt x="3253" y="3219"/>
                    <a:pt x="3146" y="3420"/>
                    <a:pt x="3148" y="3634"/>
                  </a:cubicBezTo>
                  <a:cubicBezTo>
                    <a:pt x="3148" y="3944"/>
                    <a:pt x="3421" y="4155"/>
                    <a:pt x="3707" y="4155"/>
                  </a:cubicBezTo>
                  <a:cubicBezTo>
                    <a:pt x="3966" y="4155"/>
                    <a:pt x="4145" y="4080"/>
                    <a:pt x="4286" y="3944"/>
                  </a:cubicBezTo>
                  <a:cubicBezTo>
                    <a:pt x="4431" y="4078"/>
                    <a:pt x="4552" y="4124"/>
                    <a:pt x="4724" y="4124"/>
                  </a:cubicBezTo>
                  <a:cubicBezTo>
                    <a:pt x="4913" y="4124"/>
                    <a:pt x="4913" y="4124"/>
                    <a:pt x="4913" y="4124"/>
                  </a:cubicBezTo>
                  <a:cubicBezTo>
                    <a:pt x="4913" y="4036"/>
                    <a:pt x="4913" y="4036"/>
                    <a:pt x="4913" y="4036"/>
                  </a:cubicBezTo>
                  <a:cubicBezTo>
                    <a:pt x="4809" y="4036"/>
                    <a:pt x="4809" y="4036"/>
                    <a:pt x="4809" y="4036"/>
                  </a:cubicBezTo>
                  <a:cubicBezTo>
                    <a:pt x="4685" y="3947"/>
                    <a:pt x="4565" y="3852"/>
                    <a:pt x="4451" y="3751"/>
                  </a:cubicBezTo>
                  <a:close/>
                  <a:moveTo>
                    <a:pt x="3851" y="4015"/>
                  </a:moveTo>
                  <a:cubicBezTo>
                    <a:pt x="3599" y="4015"/>
                    <a:pt x="3330" y="3772"/>
                    <a:pt x="3330" y="3521"/>
                  </a:cubicBezTo>
                  <a:cubicBezTo>
                    <a:pt x="3330" y="3339"/>
                    <a:pt x="3378" y="3243"/>
                    <a:pt x="3470" y="3148"/>
                  </a:cubicBezTo>
                  <a:cubicBezTo>
                    <a:pt x="3707" y="3414"/>
                    <a:pt x="3962" y="3664"/>
                    <a:pt x="4233" y="3896"/>
                  </a:cubicBezTo>
                  <a:cubicBezTo>
                    <a:pt x="4134" y="3971"/>
                    <a:pt x="4008" y="4015"/>
                    <a:pt x="3851" y="4015"/>
                  </a:cubicBezTo>
                  <a:close/>
                  <a:moveTo>
                    <a:pt x="6279" y="4007"/>
                  </a:moveTo>
                  <a:cubicBezTo>
                    <a:pt x="5920" y="4007"/>
                    <a:pt x="5707" y="3758"/>
                    <a:pt x="5678" y="3450"/>
                  </a:cubicBezTo>
                  <a:cubicBezTo>
                    <a:pt x="5664" y="3301"/>
                    <a:pt x="5663" y="3151"/>
                    <a:pt x="5673" y="3002"/>
                  </a:cubicBezTo>
                  <a:cubicBezTo>
                    <a:pt x="5705" y="2605"/>
                    <a:pt x="5887" y="2435"/>
                    <a:pt x="6192" y="2435"/>
                  </a:cubicBezTo>
                  <a:cubicBezTo>
                    <a:pt x="6523" y="2435"/>
                    <a:pt x="6726" y="2803"/>
                    <a:pt x="6726" y="2985"/>
                  </a:cubicBezTo>
                  <a:cubicBezTo>
                    <a:pt x="6801" y="2985"/>
                    <a:pt x="6801" y="2985"/>
                    <a:pt x="6801" y="2985"/>
                  </a:cubicBezTo>
                  <a:cubicBezTo>
                    <a:pt x="6801" y="2362"/>
                    <a:pt x="6801" y="2362"/>
                    <a:pt x="6801" y="2362"/>
                  </a:cubicBezTo>
                  <a:cubicBezTo>
                    <a:pt x="6736" y="2362"/>
                    <a:pt x="6736" y="2362"/>
                    <a:pt x="6736" y="2362"/>
                  </a:cubicBezTo>
                  <a:cubicBezTo>
                    <a:pt x="6709" y="2393"/>
                    <a:pt x="6683" y="2408"/>
                    <a:pt x="6627" y="2408"/>
                  </a:cubicBezTo>
                  <a:cubicBezTo>
                    <a:pt x="6489" y="2408"/>
                    <a:pt x="6370" y="2330"/>
                    <a:pt x="6181" y="2330"/>
                  </a:cubicBezTo>
                  <a:cubicBezTo>
                    <a:pt x="5687" y="2330"/>
                    <a:pt x="5392" y="2732"/>
                    <a:pt x="5392" y="3236"/>
                  </a:cubicBezTo>
                  <a:cubicBezTo>
                    <a:pt x="5392" y="3740"/>
                    <a:pt x="5719" y="4156"/>
                    <a:pt x="6225" y="4156"/>
                  </a:cubicBezTo>
                  <a:cubicBezTo>
                    <a:pt x="6577" y="4156"/>
                    <a:pt x="6824" y="3967"/>
                    <a:pt x="6937" y="3652"/>
                  </a:cubicBezTo>
                  <a:cubicBezTo>
                    <a:pt x="6845" y="3652"/>
                    <a:pt x="6845" y="3652"/>
                    <a:pt x="6845" y="3652"/>
                  </a:cubicBezTo>
                  <a:cubicBezTo>
                    <a:pt x="6731" y="3884"/>
                    <a:pt x="6583" y="4007"/>
                    <a:pt x="6279" y="4007"/>
                  </a:cubicBezTo>
                  <a:close/>
                  <a:moveTo>
                    <a:pt x="11018" y="2957"/>
                  </a:moveTo>
                  <a:cubicBezTo>
                    <a:pt x="10830" y="2957"/>
                    <a:pt x="10704" y="3037"/>
                    <a:pt x="10605" y="3221"/>
                  </a:cubicBezTo>
                  <a:cubicBezTo>
                    <a:pt x="10566" y="2986"/>
                    <a:pt x="10566" y="2986"/>
                    <a:pt x="10566" y="2986"/>
                  </a:cubicBezTo>
                  <a:cubicBezTo>
                    <a:pt x="10195" y="2986"/>
                    <a:pt x="10195" y="2986"/>
                    <a:pt x="10195" y="2986"/>
                  </a:cubicBezTo>
                  <a:cubicBezTo>
                    <a:pt x="10195" y="3073"/>
                    <a:pt x="10195" y="3073"/>
                    <a:pt x="10195" y="3073"/>
                  </a:cubicBezTo>
                  <a:cubicBezTo>
                    <a:pt x="10270" y="3073"/>
                    <a:pt x="10270" y="3073"/>
                    <a:pt x="10270" y="3073"/>
                  </a:cubicBezTo>
                  <a:cubicBezTo>
                    <a:pt x="10304" y="3073"/>
                    <a:pt x="10391" y="3158"/>
                    <a:pt x="10391" y="3194"/>
                  </a:cubicBezTo>
                  <a:cubicBezTo>
                    <a:pt x="10391" y="4470"/>
                    <a:pt x="10391" y="4470"/>
                    <a:pt x="10391" y="4470"/>
                  </a:cubicBezTo>
                  <a:cubicBezTo>
                    <a:pt x="10391" y="4508"/>
                    <a:pt x="10304" y="4591"/>
                    <a:pt x="10270" y="4591"/>
                  </a:cubicBezTo>
                  <a:cubicBezTo>
                    <a:pt x="10195" y="4591"/>
                    <a:pt x="10195" y="4591"/>
                    <a:pt x="10195" y="4591"/>
                  </a:cubicBezTo>
                  <a:cubicBezTo>
                    <a:pt x="10195" y="4678"/>
                    <a:pt x="10195" y="4678"/>
                    <a:pt x="10195" y="4678"/>
                  </a:cubicBezTo>
                  <a:cubicBezTo>
                    <a:pt x="10801" y="4678"/>
                    <a:pt x="10801" y="4678"/>
                    <a:pt x="10801" y="4678"/>
                  </a:cubicBezTo>
                  <a:cubicBezTo>
                    <a:pt x="10801" y="4591"/>
                    <a:pt x="10801" y="4591"/>
                    <a:pt x="10801" y="4591"/>
                  </a:cubicBezTo>
                  <a:cubicBezTo>
                    <a:pt x="10726" y="4591"/>
                    <a:pt x="10726" y="4591"/>
                    <a:pt x="10726" y="4591"/>
                  </a:cubicBezTo>
                  <a:cubicBezTo>
                    <a:pt x="10694" y="4591"/>
                    <a:pt x="10605" y="4508"/>
                    <a:pt x="10605" y="4470"/>
                  </a:cubicBezTo>
                  <a:cubicBezTo>
                    <a:pt x="10605" y="3922"/>
                    <a:pt x="10605" y="3922"/>
                    <a:pt x="10605" y="3922"/>
                  </a:cubicBezTo>
                  <a:cubicBezTo>
                    <a:pt x="10687" y="4070"/>
                    <a:pt x="10793" y="4147"/>
                    <a:pt x="10994" y="4147"/>
                  </a:cubicBezTo>
                  <a:cubicBezTo>
                    <a:pt x="11272" y="4147"/>
                    <a:pt x="11466" y="3888"/>
                    <a:pt x="11466" y="3537"/>
                  </a:cubicBezTo>
                  <a:cubicBezTo>
                    <a:pt x="11466" y="3186"/>
                    <a:pt x="11297" y="2957"/>
                    <a:pt x="11018" y="2957"/>
                  </a:cubicBezTo>
                  <a:close/>
                  <a:moveTo>
                    <a:pt x="11246" y="3722"/>
                  </a:moveTo>
                  <a:cubicBezTo>
                    <a:pt x="11222" y="3903"/>
                    <a:pt x="11130" y="4027"/>
                    <a:pt x="10934" y="4027"/>
                  </a:cubicBezTo>
                  <a:cubicBezTo>
                    <a:pt x="10753" y="4029"/>
                    <a:pt x="10604" y="3884"/>
                    <a:pt x="10602" y="3703"/>
                  </a:cubicBezTo>
                  <a:cubicBezTo>
                    <a:pt x="10602" y="3701"/>
                    <a:pt x="10602" y="3698"/>
                    <a:pt x="10602" y="3695"/>
                  </a:cubicBezTo>
                  <a:cubicBezTo>
                    <a:pt x="10602" y="3405"/>
                    <a:pt x="10602" y="3405"/>
                    <a:pt x="10602" y="3405"/>
                  </a:cubicBezTo>
                  <a:cubicBezTo>
                    <a:pt x="10658" y="3225"/>
                    <a:pt x="10767" y="3092"/>
                    <a:pt x="10961" y="3092"/>
                  </a:cubicBezTo>
                  <a:cubicBezTo>
                    <a:pt x="11125" y="3092"/>
                    <a:pt x="11224" y="3208"/>
                    <a:pt x="11249" y="3390"/>
                  </a:cubicBezTo>
                  <a:cubicBezTo>
                    <a:pt x="11262" y="3500"/>
                    <a:pt x="11261" y="3612"/>
                    <a:pt x="11246" y="3722"/>
                  </a:cubicBezTo>
                  <a:close/>
                  <a:moveTo>
                    <a:pt x="14693" y="2986"/>
                  </a:moveTo>
                  <a:cubicBezTo>
                    <a:pt x="14693" y="3073"/>
                    <a:pt x="14693" y="3073"/>
                    <a:pt x="14693" y="3073"/>
                  </a:cubicBezTo>
                  <a:cubicBezTo>
                    <a:pt x="14762" y="3073"/>
                    <a:pt x="14762" y="3073"/>
                    <a:pt x="14762" y="3073"/>
                  </a:cubicBezTo>
                  <a:cubicBezTo>
                    <a:pt x="14794" y="3073"/>
                    <a:pt x="14864" y="3153"/>
                    <a:pt x="14862" y="3199"/>
                  </a:cubicBezTo>
                  <a:cubicBezTo>
                    <a:pt x="14610" y="3758"/>
                    <a:pt x="14610" y="3758"/>
                    <a:pt x="14610" y="3758"/>
                  </a:cubicBezTo>
                  <a:cubicBezTo>
                    <a:pt x="14335" y="3196"/>
                    <a:pt x="14335" y="3196"/>
                    <a:pt x="14335" y="3196"/>
                  </a:cubicBezTo>
                  <a:cubicBezTo>
                    <a:pt x="14335" y="3154"/>
                    <a:pt x="14403" y="3073"/>
                    <a:pt x="14434" y="3073"/>
                  </a:cubicBezTo>
                  <a:cubicBezTo>
                    <a:pt x="14505" y="3073"/>
                    <a:pt x="14505" y="3073"/>
                    <a:pt x="14505" y="3073"/>
                  </a:cubicBezTo>
                  <a:cubicBezTo>
                    <a:pt x="14505" y="2986"/>
                    <a:pt x="14505" y="2986"/>
                    <a:pt x="14505" y="2986"/>
                  </a:cubicBezTo>
                  <a:cubicBezTo>
                    <a:pt x="13889" y="2986"/>
                    <a:pt x="13889" y="2986"/>
                    <a:pt x="13889" y="2986"/>
                  </a:cubicBezTo>
                  <a:cubicBezTo>
                    <a:pt x="13889" y="3073"/>
                    <a:pt x="13889" y="3073"/>
                    <a:pt x="13889" y="3073"/>
                  </a:cubicBezTo>
                  <a:cubicBezTo>
                    <a:pt x="13940" y="3073"/>
                    <a:pt x="13940" y="3073"/>
                    <a:pt x="13940" y="3073"/>
                  </a:cubicBezTo>
                  <a:cubicBezTo>
                    <a:pt x="13969" y="3073"/>
                    <a:pt x="14068" y="3167"/>
                    <a:pt x="14087" y="3204"/>
                  </a:cubicBezTo>
                  <a:cubicBezTo>
                    <a:pt x="14489" y="3995"/>
                    <a:pt x="14489" y="3995"/>
                    <a:pt x="14489" y="3995"/>
                  </a:cubicBezTo>
                  <a:cubicBezTo>
                    <a:pt x="14145" y="4620"/>
                    <a:pt x="14145" y="4620"/>
                    <a:pt x="14145" y="4620"/>
                  </a:cubicBezTo>
                  <a:cubicBezTo>
                    <a:pt x="14245" y="4671"/>
                    <a:pt x="14245" y="4671"/>
                    <a:pt x="14245" y="4671"/>
                  </a:cubicBezTo>
                  <a:cubicBezTo>
                    <a:pt x="14584" y="4030"/>
                    <a:pt x="14584" y="4030"/>
                    <a:pt x="14584" y="4030"/>
                  </a:cubicBezTo>
                  <a:cubicBezTo>
                    <a:pt x="14968" y="3199"/>
                    <a:pt x="14968" y="3199"/>
                    <a:pt x="14968" y="3199"/>
                  </a:cubicBezTo>
                  <a:cubicBezTo>
                    <a:pt x="14993" y="3161"/>
                    <a:pt x="15075" y="3073"/>
                    <a:pt x="15102" y="3073"/>
                  </a:cubicBezTo>
                  <a:cubicBezTo>
                    <a:pt x="15155" y="3073"/>
                    <a:pt x="15155" y="3073"/>
                    <a:pt x="15155" y="3073"/>
                  </a:cubicBezTo>
                  <a:cubicBezTo>
                    <a:pt x="15155" y="2986"/>
                    <a:pt x="15155" y="2986"/>
                    <a:pt x="15155" y="2986"/>
                  </a:cubicBezTo>
                  <a:lnTo>
                    <a:pt x="14693" y="2986"/>
                  </a:lnTo>
                  <a:close/>
                  <a:moveTo>
                    <a:pt x="9712" y="4037"/>
                  </a:moveTo>
                  <a:cubicBezTo>
                    <a:pt x="9647" y="4037"/>
                    <a:pt x="9647" y="4037"/>
                    <a:pt x="9647" y="4037"/>
                  </a:cubicBezTo>
                  <a:cubicBezTo>
                    <a:pt x="9647" y="4124"/>
                    <a:pt x="9647" y="4124"/>
                    <a:pt x="9647" y="4124"/>
                  </a:cubicBezTo>
                  <a:cubicBezTo>
                    <a:pt x="10231" y="4124"/>
                    <a:pt x="10231" y="4124"/>
                    <a:pt x="10231" y="4124"/>
                  </a:cubicBezTo>
                  <a:cubicBezTo>
                    <a:pt x="10231" y="4037"/>
                    <a:pt x="10231" y="4037"/>
                    <a:pt x="10231" y="4037"/>
                  </a:cubicBezTo>
                  <a:cubicBezTo>
                    <a:pt x="10165" y="4037"/>
                    <a:pt x="10165" y="4037"/>
                    <a:pt x="10165" y="4037"/>
                  </a:cubicBezTo>
                  <a:cubicBezTo>
                    <a:pt x="10131" y="4037"/>
                    <a:pt x="10044" y="3954"/>
                    <a:pt x="10044" y="3916"/>
                  </a:cubicBezTo>
                  <a:cubicBezTo>
                    <a:pt x="10044" y="3288"/>
                    <a:pt x="10044" y="3288"/>
                    <a:pt x="10044" y="3288"/>
                  </a:cubicBezTo>
                  <a:cubicBezTo>
                    <a:pt x="10044" y="3080"/>
                    <a:pt x="9904" y="2964"/>
                    <a:pt x="9732" y="2964"/>
                  </a:cubicBezTo>
                  <a:cubicBezTo>
                    <a:pt x="9538" y="2964"/>
                    <a:pt x="9448" y="3066"/>
                    <a:pt x="9308" y="3204"/>
                  </a:cubicBezTo>
                  <a:cubicBezTo>
                    <a:pt x="9287" y="3044"/>
                    <a:pt x="9158" y="2961"/>
                    <a:pt x="9005" y="2961"/>
                  </a:cubicBezTo>
                  <a:cubicBezTo>
                    <a:pt x="8804" y="2961"/>
                    <a:pt x="8720" y="3068"/>
                    <a:pt x="8589" y="3206"/>
                  </a:cubicBezTo>
                  <a:cubicBezTo>
                    <a:pt x="8544" y="2986"/>
                    <a:pt x="8544" y="2986"/>
                    <a:pt x="8544" y="2986"/>
                  </a:cubicBezTo>
                  <a:cubicBezTo>
                    <a:pt x="8192" y="2986"/>
                    <a:pt x="8192" y="2986"/>
                    <a:pt x="8192" y="2986"/>
                  </a:cubicBezTo>
                  <a:cubicBezTo>
                    <a:pt x="8192" y="3073"/>
                    <a:pt x="8192" y="3073"/>
                    <a:pt x="8192" y="3073"/>
                  </a:cubicBezTo>
                  <a:cubicBezTo>
                    <a:pt x="8257" y="3073"/>
                    <a:pt x="8257" y="3073"/>
                    <a:pt x="8257" y="3073"/>
                  </a:cubicBezTo>
                  <a:cubicBezTo>
                    <a:pt x="8291" y="3073"/>
                    <a:pt x="8378" y="3158"/>
                    <a:pt x="8378" y="3194"/>
                  </a:cubicBezTo>
                  <a:cubicBezTo>
                    <a:pt x="8378" y="3916"/>
                    <a:pt x="8378" y="3916"/>
                    <a:pt x="8378" y="3916"/>
                  </a:cubicBezTo>
                  <a:cubicBezTo>
                    <a:pt x="8378" y="3954"/>
                    <a:pt x="8291" y="4037"/>
                    <a:pt x="8257" y="4037"/>
                  </a:cubicBezTo>
                  <a:cubicBezTo>
                    <a:pt x="8192" y="4037"/>
                    <a:pt x="8192" y="4037"/>
                    <a:pt x="8192" y="4037"/>
                  </a:cubicBezTo>
                  <a:cubicBezTo>
                    <a:pt x="8192" y="4124"/>
                    <a:pt x="8192" y="4124"/>
                    <a:pt x="8192" y="4124"/>
                  </a:cubicBezTo>
                  <a:cubicBezTo>
                    <a:pt x="8775" y="4124"/>
                    <a:pt x="8775" y="4124"/>
                    <a:pt x="8775" y="4124"/>
                  </a:cubicBezTo>
                  <a:cubicBezTo>
                    <a:pt x="8775" y="4037"/>
                    <a:pt x="8775" y="4037"/>
                    <a:pt x="8775" y="4037"/>
                  </a:cubicBezTo>
                  <a:cubicBezTo>
                    <a:pt x="8710" y="4037"/>
                    <a:pt x="8710" y="4037"/>
                    <a:pt x="8710" y="4037"/>
                  </a:cubicBezTo>
                  <a:cubicBezTo>
                    <a:pt x="8676" y="4037"/>
                    <a:pt x="8589" y="3954"/>
                    <a:pt x="8589" y="3916"/>
                  </a:cubicBezTo>
                  <a:cubicBezTo>
                    <a:pt x="8589" y="3330"/>
                    <a:pt x="8589" y="3330"/>
                    <a:pt x="8589" y="3330"/>
                  </a:cubicBezTo>
                  <a:cubicBezTo>
                    <a:pt x="8589" y="3252"/>
                    <a:pt x="8775" y="3099"/>
                    <a:pt x="8925" y="3099"/>
                  </a:cubicBezTo>
                  <a:cubicBezTo>
                    <a:pt x="9049" y="3099"/>
                    <a:pt x="9107" y="3177"/>
                    <a:pt x="9107" y="3288"/>
                  </a:cubicBezTo>
                  <a:cubicBezTo>
                    <a:pt x="9107" y="3916"/>
                    <a:pt x="9107" y="3916"/>
                    <a:pt x="9107" y="3916"/>
                  </a:cubicBezTo>
                  <a:cubicBezTo>
                    <a:pt x="9107" y="3954"/>
                    <a:pt x="9020" y="4037"/>
                    <a:pt x="8986" y="4037"/>
                  </a:cubicBezTo>
                  <a:cubicBezTo>
                    <a:pt x="8921" y="4037"/>
                    <a:pt x="8921" y="4037"/>
                    <a:pt x="8921" y="4037"/>
                  </a:cubicBezTo>
                  <a:cubicBezTo>
                    <a:pt x="8921" y="4124"/>
                    <a:pt x="8921" y="4124"/>
                    <a:pt x="8921" y="4124"/>
                  </a:cubicBezTo>
                  <a:cubicBezTo>
                    <a:pt x="9504" y="4124"/>
                    <a:pt x="9504" y="4124"/>
                    <a:pt x="9504" y="4124"/>
                  </a:cubicBezTo>
                  <a:cubicBezTo>
                    <a:pt x="9504" y="4037"/>
                    <a:pt x="9504" y="4037"/>
                    <a:pt x="9504" y="4037"/>
                  </a:cubicBezTo>
                  <a:cubicBezTo>
                    <a:pt x="9439" y="4037"/>
                    <a:pt x="9439" y="4037"/>
                    <a:pt x="9439" y="4037"/>
                  </a:cubicBezTo>
                  <a:cubicBezTo>
                    <a:pt x="9405" y="4037"/>
                    <a:pt x="9318" y="3954"/>
                    <a:pt x="9318" y="3916"/>
                  </a:cubicBezTo>
                  <a:cubicBezTo>
                    <a:pt x="9318" y="3323"/>
                    <a:pt x="9318" y="3323"/>
                    <a:pt x="9318" y="3323"/>
                  </a:cubicBezTo>
                  <a:cubicBezTo>
                    <a:pt x="9318" y="3246"/>
                    <a:pt x="9504" y="3101"/>
                    <a:pt x="9654" y="3101"/>
                  </a:cubicBezTo>
                  <a:cubicBezTo>
                    <a:pt x="9778" y="3101"/>
                    <a:pt x="9833" y="3178"/>
                    <a:pt x="9833" y="3289"/>
                  </a:cubicBezTo>
                  <a:cubicBezTo>
                    <a:pt x="9833" y="3917"/>
                    <a:pt x="9833" y="3917"/>
                    <a:pt x="9833" y="3917"/>
                  </a:cubicBezTo>
                  <a:cubicBezTo>
                    <a:pt x="9833" y="3954"/>
                    <a:pt x="9746" y="4037"/>
                    <a:pt x="9712" y="4037"/>
                  </a:cubicBezTo>
                  <a:close/>
                  <a:moveTo>
                    <a:pt x="7623" y="2957"/>
                  </a:moveTo>
                  <a:cubicBezTo>
                    <a:pt x="7320" y="2957"/>
                    <a:pt x="7051" y="3184"/>
                    <a:pt x="7051" y="3555"/>
                  </a:cubicBezTo>
                  <a:cubicBezTo>
                    <a:pt x="7051" y="3926"/>
                    <a:pt x="7320" y="4156"/>
                    <a:pt x="7623" y="4156"/>
                  </a:cubicBezTo>
                  <a:cubicBezTo>
                    <a:pt x="7925" y="4156"/>
                    <a:pt x="8192" y="3926"/>
                    <a:pt x="8192" y="3555"/>
                  </a:cubicBezTo>
                  <a:cubicBezTo>
                    <a:pt x="8192" y="3185"/>
                    <a:pt x="7925" y="2957"/>
                    <a:pt x="7623" y="2957"/>
                  </a:cubicBezTo>
                  <a:close/>
                  <a:moveTo>
                    <a:pt x="7962" y="3741"/>
                  </a:moveTo>
                  <a:cubicBezTo>
                    <a:pt x="7940" y="3920"/>
                    <a:pt x="7841" y="4044"/>
                    <a:pt x="7625" y="4044"/>
                  </a:cubicBezTo>
                  <a:cubicBezTo>
                    <a:pt x="7415" y="4044"/>
                    <a:pt x="7315" y="3916"/>
                    <a:pt x="7289" y="3739"/>
                  </a:cubicBezTo>
                  <a:cubicBezTo>
                    <a:pt x="7272" y="3613"/>
                    <a:pt x="7272" y="3485"/>
                    <a:pt x="7289" y="3359"/>
                  </a:cubicBezTo>
                  <a:cubicBezTo>
                    <a:pt x="7315" y="3177"/>
                    <a:pt x="7420" y="3056"/>
                    <a:pt x="7625" y="3056"/>
                  </a:cubicBezTo>
                  <a:cubicBezTo>
                    <a:pt x="7839" y="3056"/>
                    <a:pt x="7940" y="3177"/>
                    <a:pt x="7962" y="3361"/>
                  </a:cubicBezTo>
                  <a:cubicBezTo>
                    <a:pt x="7976" y="3487"/>
                    <a:pt x="7976" y="3615"/>
                    <a:pt x="7962" y="3741"/>
                  </a:cubicBezTo>
                  <a:close/>
                  <a:moveTo>
                    <a:pt x="13826" y="3916"/>
                  </a:moveTo>
                  <a:cubicBezTo>
                    <a:pt x="13826" y="3288"/>
                    <a:pt x="13826" y="3288"/>
                    <a:pt x="13826" y="3288"/>
                  </a:cubicBezTo>
                  <a:cubicBezTo>
                    <a:pt x="13826" y="3092"/>
                    <a:pt x="13685" y="2961"/>
                    <a:pt x="13509" y="2961"/>
                  </a:cubicBezTo>
                  <a:cubicBezTo>
                    <a:pt x="13303" y="2961"/>
                    <a:pt x="13196" y="3080"/>
                    <a:pt x="13058" y="3221"/>
                  </a:cubicBezTo>
                  <a:cubicBezTo>
                    <a:pt x="13016" y="2986"/>
                    <a:pt x="13016" y="2986"/>
                    <a:pt x="13016" y="2986"/>
                  </a:cubicBezTo>
                  <a:cubicBezTo>
                    <a:pt x="12654" y="2986"/>
                    <a:pt x="12654" y="2986"/>
                    <a:pt x="12654" y="2986"/>
                  </a:cubicBezTo>
                  <a:cubicBezTo>
                    <a:pt x="12654" y="3073"/>
                    <a:pt x="12654" y="3073"/>
                    <a:pt x="12654" y="3073"/>
                  </a:cubicBezTo>
                  <a:cubicBezTo>
                    <a:pt x="12724" y="3073"/>
                    <a:pt x="12724" y="3073"/>
                    <a:pt x="12724" y="3073"/>
                  </a:cubicBezTo>
                  <a:cubicBezTo>
                    <a:pt x="12758" y="3073"/>
                    <a:pt x="12850" y="3158"/>
                    <a:pt x="12850" y="3194"/>
                  </a:cubicBezTo>
                  <a:cubicBezTo>
                    <a:pt x="12850" y="3915"/>
                    <a:pt x="12850" y="3915"/>
                    <a:pt x="12850" y="3915"/>
                  </a:cubicBezTo>
                  <a:cubicBezTo>
                    <a:pt x="12850" y="3954"/>
                    <a:pt x="12758" y="4036"/>
                    <a:pt x="12724" y="4036"/>
                  </a:cubicBezTo>
                  <a:cubicBezTo>
                    <a:pt x="12586" y="4036"/>
                    <a:pt x="12586" y="4036"/>
                    <a:pt x="12586" y="4036"/>
                  </a:cubicBezTo>
                  <a:cubicBezTo>
                    <a:pt x="12555" y="4036"/>
                    <a:pt x="12460" y="3954"/>
                    <a:pt x="12460" y="3915"/>
                  </a:cubicBezTo>
                  <a:cubicBezTo>
                    <a:pt x="12460" y="3302"/>
                    <a:pt x="12460" y="3302"/>
                    <a:pt x="12460" y="3302"/>
                  </a:cubicBezTo>
                  <a:cubicBezTo>
                    <a:pt x="12460" y="3077"/>
                    <a:pt x="12267" y="2956"/>
                    <a:pt x="12020" y="2956"/>
                  </a:cubicBezTo>
                  <a:cubicBezTo>
                    <a:pt x="11787" y="2956"/>
                    <a:pt x="11639" y="3041"/>
                    <a:pt x="11545" y="3138"/>
                  </a:cubicBezTo>
                  <a:cubicBezTo>
                    <a:pt x="11698" y="3367"/>
                    <a:pt x="11698" y="3367"/>
                    <a:pt x="11698" y="3367"/>
                  </a:cubicBezTo>
                  <a:cubicBezTo>
                    <a:pt x="11780" y="3367"/>
                    <a:pt x="11780" y="3367"/>
                    <a:pt x="11780" y="3367"/>
                  </a:cubicBezTo>
                  <a:cubicBezTo>
                    <a:pt x="11695" y="3171"/>
                    <a:pt x="11773" y="3041"/>
                    <a:pt x="11969" y="3041"/>
                  </a:cubicBezTo>
                  <a:cubicBezTo>
                    <a:pt x="12175" y="3041"/>
                    <a:pt x="12252" y="3138"/>
                    <a:pt x="12250" y="3300"/>
                  </a:cubicBezTo>
                  <a:cubicBezTo>
                    <a:pt x="12247" y="3435"/>
                    <a:pt x="12247" y="3435"/>
                    <a:pt x="12247" y="3435"/>
                  </a:cubicBezTo>
                  <a:cubicBezTo>
                    <a:pt x="11952" y="3496"/>
                    <a:pt x="11952" y="3496"/>
                    <a:pt x="11952" y="3496"/>
                  </a:cubicBezTo>
                  <a:cubicBezTo>
                    <a:pt x="11790" y="3531"/>
                    <a:pt x="11578" y="3608"/>
                    <a:pt x="11578" y="3836"/>
                  </a:cubicBezTo>
                  <a:cubicBezTo>
                    <a:pt x="11578" y="4023"/>
                    <a:pt x="11714" y="4146"/>
                    <a:pt x="11871" y="4146"/>
                  </a:cubicBezTo>
                  <a:cubicBezTo>
                    <a:pt x="12041" y="4146"/>
                    <a:pt x="12162" y="4008"/>
                    <a:pt x="12254" y="3890"/>
                  </a:cubicBezTo>
                  <a:cubicBezTo>
                    <a:pt x="12283" y="4125"/>
                    <a:pt x="12283" y="4125"/>
                    <a:pt x="12283" y="4125"/>
                  </a:cubicBezTo>
                  <a:cubicBezTo>
                    <a:pt x="13251" y="4125"/>
                    <a:pt x="13251" y="4125"/>
                    <a:pt x="13251" y="4125"/>
                  </a:cubicBezTo>
                  <a:cubicBezTo>
                    <a:pt x="13251" y="4038"/>
                    <a:pt x="13251" y="4038"/>
                    <a:pt x="13251" y="4038"/>
                  </a:cubicBezTo>
                  <a:cubicBezTo>
                    <a:pt x="13186" y="4038"/>
                    <a:pt x="13186" y="4038"/>
                    <a:pt x="13186" y="4038"/>
                  </a:cubicBezTo>
                  <a:cubicBezTo>
                    <a:pt x="13152" y="4038"/>
                    <a:pt x="13060" y="3955"/>
                    <a:pt x="13060" y="3917"/>
                  </a:cubicBezTo>
                  <a:cubicBezTo>
                    <a:pt x="13060" y="3342"/>
                    <a:pt x="13060" y="3342"/>
                    <a:pt x="13060" y="3342"/>
                  </a:cubicBezTo>
                  <a:cubicBezTo>
                    <a:pt x="13060" y="3264"/>
                    <a:pt x="13271" y="3104"/>
                    <a:pt x="13433" y="3104"/>
                  </a:cubicBezTo>
                  <a:cubicBezTo>
                    <a:pt x="13557" y="3104"/>
                    <a:pt x="13615" y="3190"/>
                    <a:pt x="13615" y="3301"/>
                  </a:cubicBezTo>
                  <a:cubicBezTo>
                    <a:pt x="13615" y="3916"/>
                    <a:pt x="13615" y="3916"/>
                    <a:pt x="13615" y="3916"/>
                  </a:cubicBezTo>
                  <a:cubicBezTo>
                    <a:pt x="13615" y="3954"/>
                    <a:pt x="13523" y="4037"/>
                    <a:pt x="13489" y="4037"/>
                  </a:cubicBezTo>
                  <a:cubicBezTo>
                    <a:pt x="13423" y="4037"/>
                    <a:pt x="13423" y="4037"/>
                    <a:pt x="13423" y="4037"/>
                  </a:cubicBezTo>
                  <a:cubicBezTo>
                    <a:pt x="13423" y="4124"/>
                    <a:pt x="13423" y="4124"/>
                    <a:pt x="13423" y="4124"/>
                  </a:cubicBezTo>
                  <a:cubicBezTo>
                    <a:pt x="14022" y="4124"/>
                    <a:pt x="14022" y="4124"/>
                    <a:pt x="14022" y="4124"/>
                  </a:cubicBezTo>
                  <a:cubicBezTo>
                    <a:pt x="14022" y="4037"/>
                    <a:pt x="14022" y="4037"/>
                    <a:pt x="14022" y="4037"/>
                  </a:cubicBezTo>
                  <a:cubicBezTo>
                    <a:pt x="13952" y="4037"/>
                    <a:pt x="13952" y="4037"/>
                    <a:pt x="13952" y="4037"/>
                  </a:cubicBezTo>
                  <a:cubicBezTo>
                    <a:pt x="13918" y="4037"/>
                    <a:pt x="13826" y="3954"/>
                    <a:pt x="13826" y="3916"/>
                  </a:cubicBezTo>
                  <a:close/>
                  <a:moveTo>
                    <a:pt x="12250" y="3787"/>
                  </a:moveTo>
                  <a:cubicBezTo>
                    <a:pt x="12201" y="3873"/>
                    <a:pt x="12080" y="3988"/>
                    <a:pt x="11969" y="3988"/>
                  </a:cubicBezTo>
                  <a:cubicBezTo>
                    <a:pt x="11872" y="3993"/>
                    <a:pt x="11789" y="3918"/>
                    <a:pt x="11785" y="3820"/>
                  </a:cubicBezTo>
                  <a:cubicBezTo>
                    <a:pt x="11785" y="3816"/>
                    <a:pt x="11785" y="3811"/>
                    <a:pt x="11785" y="3807"/>
                  </a:cubicBezTo>
                  <a:cubicBezTo>
                    <a:pt x="11785" y="3693"/>
                    <a:pt x="11833" y="3618"/>
                    <a:pt x="11977" y="3582"/>
                  </a:cubicBezTo>
                  <a:cubicBezTo>
                    <a:pt x="12251" y="3511"/>
                    <a:pt x="12251" y="3511"/>
                    <a:pt x="12251" y="3511"/>
                  </a:cubicBezTo>
                  <a:lnTo>
                    <a:pt x="12250" y="3787"/>
                  </a:lnTo>
                  <a:close/>
                  <a:moveTo>
                    <a:pt x="8336" y="1790"/>
                  </a:moveTo>
                  <a:cubicBezTo>
                    <a:pt x="8617" y="1790"/>
                    <a:pt x="8765" y="1637"/>
                    <a:pt x="8840" y="1388"/>
                  </a:cubicBezTo>
                  <a:cubicBezTo>
                    <a:pt x="8769" y="1388"/>
                    <a:pt x="8769" y="1388"/>
                    <a:pt x="8769" y="1388"/>
                  </a:cubicBezTo>
                  <a:cubicBezTo>
                    <a:pt x="8697" y="1519"/>
                    <a:pt x="8605" y="1584"/>
                    <a:pt x="8411" y="1584"/>
                  </a:cubicBezTo>
                  <a:cubicBezTo>
                    <a:pt x="8152" y="1584"/>
                    <a:pt x="8002" y="1349"/>
                    <a:pt x="7997" y="1141"/>
                  </a:cubicBezTo>
                  <a:cubicBezTo>
                    <a:pt x="8758" y="1080"/>
                    <a:pt x="8758" y="1080"/>
                    <a:pt x="8758" y="1080"/>
                  </a:cubicBezTo>
                  <a:cubicBezTo>
                    <a:pt x="8753" y="997"/>
                    <a:pt x="8753" y="997"/>
                    <a:pt x="8753" y="997"/>
                  </a:cubicBezTo>
                  <a:cubicBezTo>
                    <a:pt x="8740" y="774"/>
                    <a:pt x="8595" y="600"/>
                    <a:pt x="8336" y="598"/>
                  </a:cubicBezTo>
                  <a:cubicBezTo>
                    <a:pt x="8041" y="595"/>
                    <a:pt x="7811" y="857"/>
                    <a:pt x="7811" y="1196"/>
                  </a:cubicBezTo>
                  <a:cubicBezTo>
                    <a:pt x="7811" y="1519"/>
                    <a:pt x="8033" y="1790"/>
                    <a:pt x="8336" y="1790"/>
                  </a:cubicBezTo>
                  <a:close/>
                  <a:moveTo>
                    <a:pt x="8331" y="686"/>
                  </a:moveTo>
                  <a:cubicBezTo>
                    <a:pt x="8554" y="686"/>
                    <a:pt x="8578" y="850"/>
                    <a:pt x="8559" y="1013"/>
                  </a:cubicBezTo>
                  <a:cubicBezTo>
                    <a:pt x="7990" y="1061"/>
                    <a:pt x="7990" y="1061"/>
                    <a:pt x="7990" y="1061"/>
                  </a:cubicBezTo>
                  <a:cubicBezTo>
                    <a:pt x="7997" y="882"/>
                    <a:pt x="8094" y="686"/>
                    <a:pt x="8331" y="686"/>
                  </a:cubicBezTo>
                  <a:close/>
                  <a:moveTo>
                    <a:pt x="8947" y="843"/>
                  </a:moveTo>
                  <a:cubicBezTo>
                    <a:pt x="9349" y="1635"/>
                    <a:pt x="9349" y="1635"/>
                    <a:pt x="9349" y="1635"/>
                  </a:cubicBezTo>
                  <a:cubicBezTo>
                    <a:pt x="9005" y="2259"/>
                    <a:pt x="9005" y="2259"/>
                    <a:pt x="9005" y="2259"/>
                  </a:cubicBezTo>
                  <a:cubicBezTo>
                    <a:pt x="9105" y="2310"/>
                    <a:pt x="9105" y="2310"/>
                    <a:pt x="9105" y="2310"/>
                  </a:cubicBezTo>
                  <a:cubicBezTo>
                    <a:pt x="9444" y="1669"/>
                    <a:pt x="9444" y="1669"/>
                    <a:pt x="9444" y="1669"/>
                  </a:cubicBezTo>
                  <a:cubicBezTo>
                    <a:pt x="9828" y="839"/>
                    <a:pt x="9828" y="839"/>
                    <a:pt x="9828" y="839"/>
                  </a:cubicBezTo>
                  <a:cubicBezTo>
                    <a:pt x="9853" y="800"/>
                    <a:pt x="9935" y="713"/>
                    <a:pt x="9962" y="713"/>
                  </a:cubicBezTo>
                  <a:cubicBezTo>
                    <a:pt x="10015" y="713"/>
                    <a:pt x="10015" y="713"/>
                    <a:pt x="10015" y="713"/>
                  </a:cubicBezTo>
                  <a:cubicBezTo>
                    <a:pt x="10015" y="626"/>
                    <a:pt x="10015" y="626"/>
                    <a:pt x="10015" y="626"/>
                  </a:cubicBezTo>
                  <a:cubicBezTo>
                    <a:pt x="9553" y="626"/>
                    <a:pt x="9553" y="626"/>
                    <a:pt x="9553" y="626"/>
                  </a:cubicBezTo>
                  <a:cubicBezTo>
                    <a:pt x="9553" y="713"/>
                    <a:pt x="9553" y="713"/>
                    <a:pt x="9553" y="713"/>
                  </a:cubicBezTo>
                  <a:cubicBezTo>
                    <a:pt x="9623" y="713"/>
                    <a:pt x="9623" y="713"/>
                    <a:pt x="9623" y="713"/>
                  </a:cubicBezTo>
                  <a:cubicBezTo>
                    <a:pt x="9654" y="713"/>
                    <a:pt x="9725" y="793"/>
                    <a:pt x="9722" y="839"/>
                  </a:cubicBezTo>
                  <a:cubicBezTo>
                    <a:pt x="9470" y="1398"/>
                    <a:pt x="9470" y="1398"/>
                    <a:pt x="9470" y="1398"/>
                  </a:cubicBezTo>
                  <a:cubicBezTo>
                    <a:pt x="9194" y="836"/>
                    <a:pt x="9194" y="836"/>
                    <a:pt x="9194" y="836"/>
                  </a:cubicBezTo>
                  <a:cubicBezTo>
                    <a:pt x="9194" y="794"/>
                    <a:pt x="9262" y="713"/>
                    <a:pt x="9293" y="713"/>
                  </a:cubicBezTo>
                  <a:cubicBezTo>
                    <a:pt x="9364" y="713"/>
                    <a:pt x="9364" y="713"/>
                    <a:pt x="9364" y="713"/>
                  </a:cubicBezTo>
                  <a:cubicBezTo>
                    <a:pt x="9364" y="626"/>
                    <a:pt x="9364" y="626"/>
                    <a:pt x="9364" y="626"/>
                  </a:cubicBezTo>
                  <a:cubicBezTo>
                    <a:pt x="8749" y="626"/>
                    <a:pt x="8749" y="626"/>
                    <a:pt x="8749" y="626"/>
                  </a:cubicBezTo>
                  <a:cubicBezTo>
                    <a:pt x="8749" y="713"/>
                    <a:pt x="8749" y="713"/>
                    <a:pt x="8749" y="713"/>
                  </a:cubicBezTo>
                  <a:cubicBezTo>
                    <a:pt x="8800" y="713"/>
                    <a:pt x="8800" y="713"/>
                    <a:pt x="8800" y="713"/>
                  </a:cubicBezTo>
                  <a:cubicBezTo>
                    <a:pt x="8829" y="712"/>
                    <a:pt x="8928" y="807"/>
                    <a:pt x="8947" y="843"/>
                  </a:cubicBezTo>
                  <a:close/>
                  <a:moveTo>
                    <a:pt x="5117" y="349"/>
                  </a:moveTo>
                  <a:cubicBezTo>
                    <a:pt x="5195" y="353"/>
                    <a:pt x="5261" y="293"/>
                    <a:pt x="5265" y="215"/>
                  </a:cubicBezTo>
                  <a:cubicBezTo>
                    <a:pt x="5265" y="210"/>
                    <a:pt x="5265" y="206"/>
                    <a:pt x="5265" y="201"/>
                  </a:cubicBezTo>
                  <a:cubicBezTo>
                    <a:pt x="5265" y="112"/>
                    <a:pt x="5202" y="56"/>
                    <a:pt x="5117" y="56"/>
                  </a:cubicBezTo>
                  <a:cubicBezTo>
                    <a:pt x="5032" y="56"/>
                    <a:pt x="4967" y="112"/>
                    <a:pt x="4967" y="201"/>
                  </a:cubicBezTo>
                  <a:cubicBezTo>
                    <a:pt x="4965" y="280"/>
                    <a:pt x="5026" y="346"/>
                    <a:pt x="5105" y="349"/>
                  </a:cubicBezTo>
                  <a:cubicBezTo>
                    <a:pt x="5109" y="349"/>
                    <a:pt x="5113" y="349"/>
                    <a:pt x="5117" y="349"/>
                  </a:cubicBezTo>
                  <a:close/>
                  <a:moveTo>
                    <a:pt x="3836" y="1676"/>
                  </a:moveTo>
                  <a:cubicBezTo>
                    <a:pt x="3749" y="1676"/>
                    <a:pt x="3749" y="1676"/>
                    <a:pt x="3749" y="1676"/>
                  </a:cubicBezTo>
                  <a:cubicBezTo>
                    <a:pt x="3715" y="1676"/>
                    <a:pt x="3613" y="1579"/>
                    <a:pt x="3613" y="1543"/>
                  </a:cubicBezTo>
                  <a:cubicBezTo>
                    <a:pt x="3613" y="1075"/>
                    <a:pt x="3613" y="1075"/>
                    <a:pt x="3613" y="1075"/>
                  </a:cubicBezTo>
                  <a:cubicBezTo>
                    <a:pt x="3793" y="882"/>
                    <a:pt x="3793" y="882"/>
                    <a:pt x="3793" y="882"/>
                  </a:cubicBezTo>
                  <a:cubicBezTo>
                    <a:pt x="4403" y="1763"/>
                    <a:pt x="4403" y="1763"/>
                    <a:pt x="4403" y="1763"/>
                  </a:cubicBezTo>
                  <a:cubicBezTo>
                    <a:pt x="6040" y="1763"/>
                    <a:pt x="6040" y="1763"/>
                    <a:pt x="6040" y="1763"/>
                  </a:cubicBezTo>
                  <a:cubicBezTo>
                    <a:pt x="6040" y="1676"/>
                    <a:pt x="6040" y="1676"/>
                    <a:pt x="6040" y="1676"/>
                  </a:cubicBezTo>
                  <a:cubicBezTo>
                    <a:pt x="5974" y="1676"/>
                    <a:pt x="5974" y="1676"/>
                    <a:pt x="5974" y="1676"/>
                  </a:cubicBezTo>
                  <a:cubicBezTo>
                    <a:pt x="5940" y="1676"/>
                    <a:pt x="5848" y="1594"/>
                    <a:pt x="5848" y="1555"/>
                  </a:cubicBezTo>
                  <a:cubicBezTo>
                    <a:pt x="5848" y="981"/>
                    <a:pt x="5848" y="981"/>
                    <a:pt x="5848" y="981"/>
                  </a:cubicBezTo>
                  <a:cubicBezTo>
                    <a:pt x="5848" y="904"/>
                    <a:pt x="6059" y="744"/>
                    <a:pt x="6221" y="744"/>
                  </a:cubicBezTo>
                  <a:cubicBezTo>
                    <a:pt x="6345" y="744"/>
                    <a:pt x="6403" y="829"/>
                    <a:pt x="6403" y="940"/>
                  </a:cubicBezTo>
                  <a:cubicBezTo>
                    <a:pt x="6403" y="1555"/>
                    <a:pt x="6403" y="1555"/>
                    <a:pt x="6403" y="1555"/>
                  </a:cubicBezTo>
                  <a:cubicBezTo>
                    <a:pt x="6403" y="1594"/>
                    <a:pt x="6311" y="1676"/>
                    <a:pt x="6277" y="1676"/>
                  </a:cubicBezTo>
                  <a:cubicBezTo>
                    <a:pt x="6211" y="1676"/>
                    <a:pt x="6211" y="1676"/>
                    <a:pt x="6211" y="1676"/>
                  </a:cubicBezTo>
                  <a:cubicBezTo>
                    <a:pt x="6211" y="1763"/>
                    <a:pt x="6211" y="1763"/>
                    <a:pt x="6211" y="1763"/>
                  </a:cubicBezTo>
                  <a:cubicBezTo>
                    <a:pt x="6810" y="1763"/>
                    <a:pt x="6810" y="1763"/>
                    <a:pt x="6810" y="1763"/>
                  </a:cubicBezTo>
                  <a:cubicBezTo>
                    <a:pt x="6810" y="1676"/>
                    <a:pt x="6810" y="1676"/>
                    <a:pt x="6810" y="1676"/>
                  </a:cubicBezTo>
                  <a:cubicBezTo>
                    <a:pt x="6739" y="1676"/>
                    <a:pt x="6739" y="1676"/>
                    <a:pt x="6739" y="1676"/>
                  </a:cubicBezTo>
                  <a:cubicBezTo>
                    <a:pt x="6706" y="1676"/>
                    <a:pt x="6613" y="1594"/>
                    <a:pt x="6613" y="1555"/>
                  </a:cubicBezTo>
                  <a:cubicBezTo>
                    <a:pt x="6613" y="928"/>
                    <a:pt x="6613" y="928"/>
                    <a:pt x="6613" y="928"/>
                  </a:cubicBezTo>
                  <a:cubicBezTo>
                    <a:pt x="6613" y="732"/>
                    <a:pt x="6473" y="601"/>
                    <a:pt x="6296" y="601"/>
                  </a:cubicBezTo>
                  <a:cubicBezTo>
                    <a:pt x="6091" y="601"/>
                    <a:pt x="5984" y="720"/>
                    <a:pt x="5846" y="860"/>
                  </a:cubicBezTo>
                  <a:cubicBezTo>
                    <a:pt x="5803" y="625"/>
                    <a:pt x="5803" y="625"/>
                    <a:pt x="5803" y="625"/>
                  </a:cubicBezTo>
                  <a:cubicBezTo>
                    <a:pt x="5441" y="625"/>
                    <a:pt x="5441" y="625"/>
                    <a:pt x="5441" y="625"/>
                  </a:cubicBezTo>
                  <a:cubicBezTo>
                    <a:pt x="5441" y="712"/>
                    <a:pt x="5441" y="712"/>
                    <a:pt x="5441" y="712"/>
                  </a:cubicBezTo>
                  <a:cubicBezTo>
                    <a:pt x="5512" y="712"/>
                    <a:pt x="5512" y="712"/>
                    <a:pt x="5512" y="712"/>
                  </a:cubicBezTo>
                  <a:cubicBezTo>
                    <a:pt x="5546" y="712"/>
                    <a:pt x="5638" y="798"/>
                    <a:pt x="5638" y="833"/>
                  </a:cubicBezTo>
                  <a:cubicBezTo>
                    <a:pt x="5638" y="1555"/>
                    <a:pt x="5638" y="1555"/>
                    <a:pt x="5638" y="1555"/>
                  </a:cubicBezTo>
                  <a:cubicBezTo>
                    <a:pt x="5638" y="1593"/>
                    <a:pt x="5546" y="1676"/>
                    <a:pt x="5512" y="1676"/>
                  </a:cubicBezTo>
                  <a:cubicBezTo>
                    <a:pt x="5371" y="1676"/>
                    <a:pt x="5371" y="1676"/>
                    <a:pt x="5371" y="1676"/>
                  </a:cubicBezTo>
                  <a:cubicBezTo>
                    <a:pt x="5340" y="1676"/>
                    <a:pt x="5245" y="1593"/>
                    <a:pt x="5245" y="1555"/>
                  </a:cubicBezTo>
                  <a:cubicBezTo>
                    <a:pt x="5245" y="625"/>
                    <a:pt x="5245" y="625"/>
                    <a:pt x="5245" y="625"/>
                  </a:cubicBezTo>
                  <a:cubicBezTo>
                    <a:pt x="4836" y="625"/>
                    <a:pt x="4836" y="625"/>
                    <a:pt x="4836" y="625"/>
                  </a:cubicBezTo>
                  <a:cubicBezTo>
                    <a:pt x="4836" y="712"/>
                    <a:pt x="4836" y="712"/>
                    <a:pt x="4836" y="712"/>
                  </a:cubicBezTo>
                  <a:cubicBezTo>
                    <a:pt x="4906" y="712"/>
                    <a:pt x="4906" y="712"/>
                    <a:pt x="4906" y="712"/>
                  </a:cubicBezTo>
                  <a:cubicBezTo>
                    <a:pt x="4940" y="712"/>
                    <a:pt x="5032" y="798"/>
                    <a:pt x="5032" y="833"/>
                  </a:cubicBezTo>
                  <a:cubicBezTo>
                    <a:pt x="5032" y="1555"/>
                    <a:pt x="5032" y="1555"/>
                    <a:pt x="5032" y="1555"/>
                  </a:cubicBezTo>
                  <a:cubicBezTo>
                    <a:pt x="5032" y="1594"/>
                    <a:pt x="4940" y="1676"/>
                    <a:pt x="4906" y="1676"/>
                  </a:cubicBezTo>
                  <a:cubicBezTo>
                    <a:pt x="4778" y="1676"/>
                    <a:pt x="4778" y="1676"/>
                    <a:pt x="4778" y="1676"/>
                  </a:cubicBezTo>
                  <a:cubicBezTo>
                    <a:pt x="4742" y="1676"/>
                    <a:pt x="4599" y="1567"/>
                    <a:pt x="4570" y="1528"/>
                  </a:cubicBezTo>
                  <a:cubicBezTo>
                    <a:pt x="3953" y="707"/>
                    <a:pt x="3953" y="707"/>
                    <a:pt x="3953" y="707"/>
                  </a:cubicBezTo>
                  <a:cubicBezTo>
                    <a:pt x="4381" y="247"/>
                    <a:pt x="4381" y="247"/>
                    <a:pt x="4381" y="247"/>
                  </a:cubicBezTo>
                  <a:cubicBezTo>
                    <a:pt x="4405" y="221"/>
                    <a:pt x="4572" y="88"/>
                    <a:pt x="4606" y="88"/>
                  </a:cubicBezTo>
                  <a:cubicBezTo>
                    <a:pt x="4692" y="88"/>
                    <a:pt x="4692" y="88"/>
                    <a:pt x="4692" y="88"/>
                  </a:cubicBezTo>
                  <a:cubicBezTo>
                    <a:pt x="4692" y="0"/>
                    <a:pt x="4692" y="0"/>
                    <a:pt x="4692" y="0"/>
                  </a:cubicBezTo>
                  <a:cubicBezTo>
                    <a:pt x="4052" y="0"/>
                    <a:pt x="4052" y="0"/>
                    <a:pt x="4052" y="0"/>
                  </a:cubicBezTo>
                  <a:cubicBezTo>
                    <a:pt x="4052" y="88"/>
                    <a:pt x="4052" y="88"/>
                    <a:pt x="4052" y="88"/>
                  </a:cubicBezTo>
                  <a:cubicBezTo>
                    <a:pt x="4137" y="88"/>
                    <a:pt x="4137" y="88"/>
                    <a:pt x="4137" y="88"/>
                  </a:cubicBezTo>
                  <a:cubicBezTo>
                    <a:pt x="4171" y="88"/>
                    <a:pt x="4270" y="209"/>
                    <a:pt x="4244" y="240"/>
                  </a:cubicBezTo>
                  <a:cubicBezTo>
                    <a:pt x="3614" y="942"/>
                    <a:pt x="3614" y="942"/>
                    <a:pt x="3614" y="942"/>
                  </a:cubicBezTo>
                  <a:cubicBezTo>
                    <a:pt x="3614" y="221"/>
                    <a:pt x="3614" y="221"/>
                    <a:pt x="3614" y="221"/>
                  </a:cubicBezTo>
                  <a:cubicBezTo>
                    <a:pt x="3614" y="184"/>
                    <a:pt x="3716" y="88"/>
                    <a:pt x="3750" y="88"/>
                  </a:cubicBezTo>
                  <a:cubicBezTo>
                    <a:pt x="3837" y="88"/>
                    <a:pt x="3837" y="88"/>
                    <a:pt x="3837" y="88"/>
                  </a:cubicBezTo>
                  <a:cubicBezTo>
                    <a:pt x="3837" y="0"/>
                    <a:pt x="3837" y="0"/>
                    <a:pt x="3837" y="0"/>
                  </a:cubicBezTo>
                  <a:cubicBezTo>
                    <a:pt x="3149" y="0"/>
                    <a:pt x="3149" y="0"/>
                    <a:pt x="3149" y="0"/>
                  </a:cubicBezTo>
                  <a:cubicBezTo>
                    <a:pt x="3149" y="88"/>
                    <a:pt x="3149" y="88"/>
                    <a:pt x="3149" y="88"/>
                  </a:cubicBezTo>
                  <a:cubicBezTo>
                    <a:pt x="3236" y="88"/>
                    <a:pt x="3236" y="88"/>
                    <a:pt x="3236" y="88"/>
                  </a:cubicBezTo>
                  <a:cubicBezTo>
                    <a:pt x="3270" y="88"/>
                    <a:pt x="3371" y="184"/>
                    <a:pt x="3371" y="221"/>
                  </a:cubicBezTo>
                  <a:cubicBezTo>
                    <a:pt x="3371" y="1543"/>
                    <a:pt x="3371" y="1543"/>
                    <a:pt x="3371" y="1543"/>
                  </a:cubicBezTo>
                  <a:cubicBezTo>
                    <a:pt x="3371" y="1579"/>
                    <a:pt x="3270" y="1676"/>
                    <a:pt x="3236" y="1676"/>
                  </a:cubicBezTo>
                  <a:cubicBezTo>
                    <a:pt x="3149" y="1676"/>
                    <a:pt x="3149" y="1676"/>
                    <a:pt x="3149" y="1676"/>
                  </a:cubicBezTo>
                  <a:cubicBezTo>
                    <a:pt x="3149" y="1763"/>
                    <a:pt x="3149" y="1763"/>
                    <a:pt x="3149" y="1763"/>
                  </a:cubicBezTo>
                  <a:cubicBezTo>
                    <a:pt x="3836" y="1763"/>
                    <a:pt x="3836" y="1763"/>
                    <a:pt x="3836" y="1763"/>
                  </a:cubicBezTo>
                  <a:lnTo>
                    <a:pt x="3836" y="1676"/>
                  </a:lnTo>
                  <a:close/>
                  <a:moveTo>
                    <a:pt x="7720" y="1446"/>
                  </a:moveTo>
                  <a:cubicBezTo>
                    <a:pt x="7720" y="1262"/>
                    <a:pt x="7579" y="1163"/>
                    <a:pt x="7456" y="1114"/>
                  </a:cubicBezTo>
                  <a:cubicBezTo>
                    <a:pt x="7361" y="1078"/>
                    <a:pt x="7296" y="1049"/>
                    <a:pt x="7209" y="1013"/>
                  </a:cubicBezTo>
                  <a:cubicBezTo>
                    <a:pt x="7090" y="962"/>
                    <a:pt x="7023" y="927"/>
                    <a:pt x="7023" y="829"/>
                  </a:cubicBezTo>
                  <a:cubicBezTo>
                    <a:pt x="7023" y="739"/>
                    <a:pt x="7085" y="683"/>
                    <a:pt x="7219" y="683"/>
                  </a:cubicBezTo>
                  <a:cubicBezTo>
                    <a:pt x="7432" y="683"/>
                    <a:pt x="7565" y="884"/>
                    <a:pt x="7565" y="979"/>
                  </a:cubicBezTo>
                  <a:cubicBezTo>
                    <a:pt x="7635" y="979"/>
                    <a:pt x="7635" y="979"/>
                    <a:pt x="7635" y="979"/>
                  </a:cubicBezTo>
                  <a:cubicBezTo>
                    <a:pt x="7635" y="625"/>
                    <a:pt x="7635" y="625"/>
                    <a:pt x="7635" y="625"/>
                  </a:cubicBezTo>
                  <a:cubicBezTo>
                    <a:pt x="7572" y="625"/>
                    <a:pt x="7572" y="625"/>
                    <a:pt x="7572" y="625"/>
                  </a:cubicBezTo>
                  <a:cubicBezTo>
                    <a:pt x="7562" y="649"/>
                    <a:pt x="7543" y="657"/>
                    <a:pt x="7509" y="657"/>
                  </a:cubicBezTo>
                  <a:cubicBezTo>
                    <a:pt x="7422" y="657"/>
                    <a:pt x="7352" y="598"/>
                    <a:pt x="7226" y="598"/>
                  </a:cubicBezTo>
                  <a:cubicBezTo>
                    <a:pt x="7015" y="598"/>
                    <a:pt x="6882" y="707"/>
                    <a:pt x="6882" y="913"/>
                  </a:cubicBezTo>
                  <a:cubicBezTo>
                    <a:pt x="6882" y="1071"/>
                    <a:pt x="6986" y="1160"/>
                    <a:pt x="7124" y="1223"/>
                  </a:cubicBezTo>
                  <a:cubicBezTo>
                    <a:pt x="7216" y="1264"/>
                    <a:pt x="7282" y="1291"/>
                    <a:pt x="7361" y="1325"/>
                  </a:cubicBezTo>
                  <a:cubicBezTo>
                    <a:pt x="7463" y="1367"/>
                    <a:pt x="7577" y="1412"/>
                    <a:pt x="7577" y="1540"/>
                  </a:cubicBezTo>
                  <a:cubicBezTo>
                    <a:pt x="7577" y="1647"/>
                    <a:pt x="7497" y="1695"/>
                    <a:pt x="7354" y="1695"/>
                  </a:cubicBezTo>
                  <a:cubicBezTo>
                    <a:pt x="7107" y="1695"/>
                    <a:pt x="6952" y="1468"/>
                    <a:pt x="6952" y="1361"/>
                  </a:cubicBezTo>
                  <a:cubicBezTo>
                    <a:pt x="6882" y="1361"/>
                    <a:pt x="6882" y="1361"/>
                    <a:pt x="6882" y="1361"/>
                  </a:cubicBezTo>
                  <a:cubicBezTo>
                    <a:pt x="6882" y="1763"/>
                    <a:pt x="6882" y="1763"/>
                    <a:pt x="6882" y="1763"/>
                  </a:cubicBezTo>
                  <a:cubicBezTo>
                    <a:pt x="6938" y="1763"/>
                    <a:pt x="6938" y="1763"/>
                    <a:pt x="6938" y="1763"/>
                  </a:cubicBezTo>
                  <a:cubicBezTo>
                    <a:pt x="6967" y="1737"/>
                    <a:pt x="6979" y="1725"/>
                    <a:pt x="7025" y="1725"/>
                  </a:cubicBezTo>
                  <a:cubicBezTo>
                    <a:pt x="7124" y="1725"/>
                    <a:pt x="7209" y="1790"/>
                    <a:pt x="7354" y="1790"/>
                  </a:cubicBezTo>
                  <a:cubicBezTo>
                    <a:pt x="7570" y="1790"/>
                    <a:pt x="7720" y="1664"/>
                    <a:pt x="7720" y="1446"/>
                  </a:cubicBezTo>
                  <a:close/>
                  <a:moveTo>
                    <a:pt x="2703" y="1584"/>
                  </a:moveTo>
                  <a:cubicBezTo>
                    <a:pt x="2442" y="1584"/>
                    <a:pt x="2282" y="1383"/>
                    <a:pt x="2282" y="1129"/>
                  </a:cubicBezTo>
                  <a:cubicBezTo>
                    <a:pt x="2282" y="860"/>
                    <a:pt x="2391" y="683"/>
                    <a:pt x="2618" y="683"/>
                  </a:cubicBezTo>
                  <a:cubicBezTo>
                    <a:pt x="2815" y="683"/>
                    <a:pt x="2844" y="840"/>
                    <a:pt x="2812" y="1017"/>
                  </a:cubicBezTo>
                  <a:cubicBezTo>
                    <a:pt x="2882" y="1013"/>
                    <a:pt x="2882" y="1013"/>
                    <a:pt x="2882" y="1013"/>
                  </a:cubicBezTo>
                  <a:cubicBezTo>
                    <a:pt x="3049" y="753"/>
                    <a:pt x="3049" y="753"/>
                    <a:pt x="3049" y="753"/>
                  </a:cubicBezTo>
                  <a:cubicBezTo>
                    <a:pt x="2945" y="649"/>
                    <a:pt x="2824" y="596"/>
                    <a:pt x="2645" y="596"/>
                  </a:cubicBezTo>
                  <a:cubicBezTo>
                    <a:pt x="2345" y="596"/>
                    <a:pt x="2100" y="833"/>
                    <a:pt x="2100" y="1201"/>
                  </a:cubicBezTo>
                  <a:cubicBezTo>
                    <a:pt x="2100" y="1526"/>
                    <a:pt x="2306" y="1792"/>
                    <a:pt x="2623" y="1792"/>
                  </a:cubicBezTo>
                  <a:cubicBezTo>
                    <a:pt x="2909" y="1792"/>
                    <a:pt x="3061" y="1635"/>
                    <a:pt x="3136" y="1386"/>
                  </a:cubicBezTo>
                  <a:cubicBezTo>
                    <a:pt x="3066" y="1386"/>
                    <a:pt x="3066" y="1386"/>
                    <a:pt x="3066" y="1386"/>
                  </a:cubicBezTo>
                  <a:cubicBezTo>
                    <a:pt x="2986" y="1519"/>
                    <a:pt x="2902" y="1584"/>
                    <a:pt x="2703" y="1584"/>
                  </a:cubicBezTo>
                  <a:close/>
                  <a:moveTo>
                    <a:pt x="1053" y="1322"/>
                  </a:moveTo>
                  <a:cubicBezTo>
                    <a:pt x="1041" y="1322"/>
                    <a:pt x="1041" y="1322"/>
                    <a:pt x="1041" y="1322"/>
                  </a:cubicBezTo>
                  <a:cubicBezTo>
                    <a:pt x="511" y="0"/>
                    <a:pt x="511" y="0"/>
                    <a:pt x="511" y="0"/>
                  </a:cubicBezTo>
                  <a:cubicBezTo>
                    <a:pt x="0" y="0"/>
                    <a:pt x="0" y="0"/>
                    <a:pt x="0" y="0"/>
                  </a:cubicBezTo>
                  <a:cubicBezTo>
                    <a:pt x="0" y="88"/>
                    <a:pt x="0" y="88"/>
                    <a:pt x="0" y="88"/>
                  </a:cubicBezTo>
                  <a:cubicBezTo>
                    <a:pt x="87" y="88"/>
                    <a:pt x="87" y="88"/>
                    <a:pt x="87" y="88"/>
                  </a:cubicBezTo>
                  <a:cubicBezTo>
                    <a:pt x="121" y="88"/>
                    <a:pt x="223" y="184"/>
                    <a:pt x="223" y="221"/>
                  </a:cubicBezTo>
                  <a:cubicBezTo>
                    <a:pt x="223" y="1543"/>
                    <a:pt x="223" y="1543"/>
                    <a:pt x="223" y="1543"/>
                  </a:cubicBezTo>
                  <a:cubicBezTo>
                    <a:pt x="223" y="1579"/>
                    <a:pt x="121" y="1676"/>
                    <a:pt x="87" y="1676"/>
                  </a:cubicBezTo>
                  <a:cubicBezTo>
                    <a:pt x="0" y="1676"/>
                    <a:pt x="0" y="1676"/>
                    <a:pt x="0" y="1676"/>
                  </a:cubicBezTo>
                  <a:cubicBezTo>
                    <a:pt x="0" y="1763"/>
                    <a:pt x="0" y="1763"/>
                    <a:pt x="0" y="1763"/>
                  </a:cubicBezTo>
                  <a:cubicBezTo>
                    <a:pt x="549" y="1763"/>
                    <a:pt x="549" y="1763"/>
                    <a:pt x="549" y="1763"/>
                  </a:cubicBezTo>
                  <a:cubicBezTo>
                    <a:pt x="549" y="1676"/>
                    <a:pt x="549" y="1676"/>
                    <a:pt x="549" y="1676"/>
                  </a:cubicBezTo>
                  <a:cubicBezTo>
                    <a:pt x="462" y="1676"/>
                    <a:pt x="462" y="1676"/>
                    <a:pt x="462" y="1676"/>
                  </a:cubicBezTo>
                  <a:cubicBezTo>
                    <a:pt x="428" y="1676"/>
                    <a:pt x="327" y="1579"/>
                    <a:pt x="327" y="1543"/>
                  </a:cubicBezTo>
                  <a:cubicBezTo>
                    <a:pt x="327" y="233"/>
                    <a:pt x="327" y="233"/>
                    <a:pt x="327" y="233"/>
                  </a:cubicBezTo>
                  <a:cubicBezTo>
                    <a:pt x="968" y="1794"/>
                    <a:pt x="968" y="1794"/>
                    <a:pt x="968" y="1794"/>
                  </a:cubicBezTo>
                  <a:cubicBezTo>
                    <a:pt x="1609" y="259"/>
                    <a:pt x="1609" y="259"/>
                    <a:pt x="1609" y="259"/>
                  </a:cubicBezTo>
                  <a:cubicBezTo>
                    <a:pt x="1609" y="1543"/>
                    <a:pt x="1609" y="1543"/>
                    <a:pt x="1609" y="1543"/>
                  </a:cubicBezTo>
                  <a:cubicBezTo>
                    <a:pt x="1609" y="1579"/>
                    <a:pt x="1507" y="1676"/>
                    <a:pt x="1473" y="1676"/>
                  </a:cubicBezTo>
                  <a:cubicBezTo>
                    <a:pt x="1386" y="1676"/>
                    <a:pt x="1386" y="1676"/>
                    <a:pt x="1386" y="1676"/>
                  </a:cubicBezTo>
                  <a:cubicBezTo>
                    <a:pt x="1386" y="1763"/>
                    <a:pt x="1386" y="1763"/>
                    <a:pt x="1386" y="1763"/>
                  </a:cubicBezTo>
                  <a:cubicBezTo>
                    <a:pt x="2069" y="1763"/>
                    <a:pt x="2069" y="1763"/>
                    <a:pt x="2069" y="1763"/>
                  </a:cubicBezTo>
                  <a:cubicBezTo>
                    <a:pt x="2069" y="1676"/>
                    <a:pt x="2069" y="1676"/>
                    <a:pt x="2069" y="1676"/>
                  </a:cubicBezTo>
                  <a:cubicBezTo>
                    <a:pt x="1983" y="1676"/>
                    <a:pt x="1983" y="1676"/>
                    <a:pt x="1983" y="1676"/>
                  </a:cubicBezTo>
                  <a:cubicBezTo>
                    <a:pt x="1949" y="1676"/>
                    <a:pt x="1848" y="1579"/>
                    <a:pt x="1848" y="1543"/>
                  </a:cubicBezTo>
                  <a:cubicBezTo>
                    <a:pt x="1848" y="221"/>
                    <a:pt x="1848" y="221"/>
                    <a:pt x="1848" y="221"/>
                  </a:cubicBezTo>
                  <a:cubicBezTo>
                    <a:pt x="1848" y="184"/>
                    <a:pt x="1949" y="88"/>
                    <a:pt x="1983" y="88"/>
                  </a:cubicBezTo>
                  <a:cubicBezTo>
                    <a:pt x="2070" y="88"/>
                    <a:pt x="2070" y="88"/>
                    <a:pt x="2070" y="88"/>
                  </a:cubicBezTo>
                  <a:cubicBezTo>
                    <a:pt x="2070" y="0"/>
                    <a:pt x="2070" y="0"/>
                    <a:pt x="2070" y="0"/>
                  </a:cubicBezTo>
                  <a:cubicBezTo>
                    <a:pt x="1610" y="0"/>
                    <a:pt x="1610" y="0"/>
                    <a:pt x="1610" y="0"/>
                  </a:cubicBezTo>
                  <a:lnTo>
                    <a:pt x="1053" y="13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grpSp>
      <p:sp>
        <p:nvSpPr>
          <p:cNvPr id="12" name="ClientLogo">
            <a:extLst>
              <a:ext uri="{FF2B5EF4-FFF2-40B4-BE49-F238E27FC236}">
                <a16:creationId xmlns:a16="http://schemas.microsoft.com/office/drawing/2014/main" id="{5A541723-8353-4CC2-AFDA-19C8B3B786BF}"/>
              </a:ext>
            </a:extLst>
          </p:cNvPr>
          <p:cNvSpPr>
            <a:spLocks noGrp="1"/>
          </p:cNvSpPr>
          <p:nvPr>
            <p:ph type="pic" sz="quarter" idx="14" hasCustomPrompt="1"/>
            <p:custDataLst>
              <p:tags r:id="rId5"/>
            </p:custDataLst>
          </p:nvPr>
        </p:nvSpPr>
        <p:spPr>
          <a:xfrm>
            <a:off x="551942" y="4984025"/>
            <a:ext cx="1901952" cy="969264"/>
          </a:xfrm>
          <a:prstGeom prst="rect">
            <a:avLst/>
          </a:prstGeom>
        </p:spPr>
        <p:txBody>
          <a:bodyPr>
            <a:noAutofit/>
          </a:bodyPr>
          <a:lstStyle>
            <a:lvl1pPr algn="ctr">
              <a:defRPr sz="1200">
                <a:solidFill>
                  <a:schemeClr val="tx1"/>
                </a:solidFill>
              </a:defRPr>
            </a:lvl1pPr>
          </a:lstStyle>
          <a:p>
            <a:r>
              <a:rPr lang="en-US" dirty="0"/>
              <a:t>Client logo goes here.</a:t>
            </a:r>
          </a:p>
        </p:txBody>
      </p:sp>
      <p:sp>
        <p:nvSpPr>
          <p:cNvPr id="13" name="Documenttype">
            <a:extLst>
              <a:ext uri="{FF2B5EF4-FFF2-40B4-BE49-F238E27FC236}">
                <a16:creationId xmlns:a16="http://schemas.microsoft.com/office/drawing/2014/main" id="{A8F38EAB-8863-4F94-ACD0-B6D27373BCC1}"/>
              </a:ext>
            </a:extLst>
          </p:cNvPr>
          <p:cNvSpPr>
            <a:spLocks noGrp="1"/>
          </p:cNvSpPr>
          <p:nvPr>
            <p:ph type="body" sz="quarter" idx="13" hasCustomPrompt="1"/>
            <p:custDataLst>
              <p:tags r:id="rId6"/>
            </p:custDataLst>
          </p:nvPr>
        </p:nvSpPr>
        <p:spPr>
          <a:xfrm>
            <a:off x="551942" y="4510168"/>
            <a:ext cx="6016752" cy="215444"/>
          </a:xfrm>
          <a:prstGeom prst="rect">
            <a:avLst/>
          </a:prstGeom>
        </p:spPr>
        <p:txBody>
          <a:bodyPr wrap="square">
            <a:noAutofit/>
          </a:bodyPr>
          <a:lstStyle>
            <a:lvl1pPr>
              <a:buNone/>
              <a:defRPr sz="1400">
                <a:solidFill>
                  <a:schemeClr val="tx1"/>
                </a:solidFill>
              </a:defRPr>
            </a:lvl1pPr>
            <a:lvl2pPr marL="115888" indent="0">
              <a:buNone/>
              <a:defRPr>
                <a:solidFill>
                  <a:schemeClr val="bg1"/>
                </a:solidFill>
              </a:defRPr>
            </a:lvl2pPr>
            <a:lvl3pPr marL="466344" indent="0">
              <a:buNone/>
              <a:defRPr>
                <a:solidFill>
                  <a:schemeClr val="bg1"/>
                </a:solidFill>
              </a:defRPr>
            </a:lvl3pPr>
            <a:lvl4pPr marL="813816" indent="0">
              <a:buNone/>
              <a:defRPr>
                <a:solidFill>
                  <a:schemeClr val="bg1"/>
                </a:solidFill>
              </a:defRPr>
            </a:lvl4pPr>
            <a:lvl5pPr marL="1161288" indent="0">
              <a:buNone/>
              <a:defRPr>
                <a:solidFill>
                  <a:schemeClr val="bg1"/>
                </a:solidFill>
              </a:defRPr>
            </a:lvl5pPr>
          </a:lstStyle>
          <a:p>
            <a:pPr lvl="0"/>
            <a:r>
              <a:rPr lang="en-US" dirty="0"/>
              <a:t>Edit date or title/role</a:t>
            </a:r>
          </a:p>
        </p:txBody>
      </p:sp>
      <p:sp>
        <p:nvSpPr>
          <p:cNvPr id="14" name="Subtitle">
            <a:extLst>
              <a:ext uri="{FF2B5EF4-FFF2-40B4-BE49-F238E27FC236}">
                <a16:creationId xmlns:a16="http://schemas.microsoft.com/office/drawing/2014/main" id="{6C219131-971A-4BF6-8DFB-186691126F2C}"/>
              </a:ext>
            </a:extLst>
          </p:cNvPr>
          <p:cNvSpPr>
            <a:spLocks noGrp="1"/>
          </p:cNvSpPr>
          <p:nvPr>
            <p:ph type="subTitle" idx="1"/>
            <p:custDataLst>
              <p:tags r:id="rId7"/>
            </p:custDataLst>
          </p:nvPr>
        </p:nvSpPr>
        <p:spPr>
          <a:xfrm>
            <a:off x="551942" y="4092559"/>
            <a:ext cx="6016752" cy="307777"/>
          </a:xfrm>
          <a:prstGeom prst="rect">
            <a:avLst/>
          </a:prstGeom>
        </p:spPr>
        <p:txBody>
          <a:bodyPr wrap="square">
            <a:noAutofit/>
          </a:bodyPr>
          <a:lstStyle>
            <a:lvl1pPr marL="0" indent="0" algn="l">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1" name="Title">
            <a:extLst>
              <a:ext uri="{FF2B5EF4-FFF2-40B4-BE49-F238E27FC236}">
                <a16:creationId xmlns:a16="http://schemas.microsoft.com/office/drawing/2014/main" id="{B280F3D7-8B5E-4751-907E-C1D9BEBFDCB8}"/>
              </a:ext>
            </a:extLst>
          </p:cNvPr>
          <p:cNvSpPr>
            <a:spLocks noGrp="1"/>
          </p:cNvSpPr>
          <p:nvPr>
            <p:ph type="title"/>
            <p:custDataLst>
              <p:tags r:id="rId8"/>
            </p:custDataLst>
          </p:nvPr>
        </p:nvSpPr>
        <p:spPr>
          <a:xfrm>
            <a:off x="551942" y="2049805"/>
            <a:ext cx="6016752" cy="1921708"/>
          </a:xfrm>
          <a:prstGeom prst="rect">
            <a:avLst/>
          </a:prstGeom>
        </p:spPr>
        <p:txBody>
          <a:bodyPr anchor="b">
            <a:normAutofit/>
          </a:bodyPr>
          <a:lstStyle>
            <a:lvl1pPr>
              <a:defRPr sz="4400" baseline="0">
                <a:ln w="6350" cap="flat">
                  <a:noFill/>
                  <a:miter lim="800000"/>
                </a:ln>
                <a:solidFill>
                  <a:schemeClr val="tx1"/>
                </a:solidFill>
              </a:defRPr>
            </a:lvl1pPr>
          </a:lstStyle>
          <a:p>
            <a:r>
              <a:rPr lang="en-US" dirty="0"/>
              <a:t>Click to edit Master title style</a:t>
            </a:r>
          </a:p>
        </p:txBody>
      </p:sp>
      <p:sp>
        <p:nvSpPr>
          <p:cNvPr id="25" name="Disclaimer-English (United States)">
            <a:extLst>
              <a:ext uri="{FF2B5EF4-FFF2-40B4-BE49-F238E27FC236}">
                <a16:creationId xmlns:a16="http://schemas.microsoft.com/office/drawing/2014/main" id="{365FDE2E-B4AC-48A0-8D5A-94F648AEA896}"/>
              </a:ext>
            </a:extLst>
          </p:cNvPr>
          <p:cNvSpPr>
            <a:spLocks noChangeArrowheads="1"/>
          </p:cNvSpPr>
          <p:nvPr userDrawn="1">
            <p:custDataLst>
              <p:tags r:id="rId9"/>
            </p:custDataLst>
          </p:nvPr>
        </p:nvSpPr>
        <p:spPr bwMode="black">
          <a:xfrm>
            <a:off x="551942" y="6190488"/>
            <a:ext cx="4114800" cy="3566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nchorCtr="0">
            <a:noAutofit/>
          </a:bodyPr>
          <a:lstStyle/>
          <a:p>
            <a:pPr defTabSz="804863" eaLnBrk="0" hangingPunct="0"/>
            <a:r>
              <a:rPr lang="en-US" sz="800" dirty="0">
                <a:solidFill>
                  <a:schemeClr val="tx1"/>
                </a:solidFill>
                <a:latin typeface="+mn-lt"/>
              </a:rPr>
              <a:t>CONFIDENTIAL AND PROPRIETARY</a:t>
            </a:r>
          </a:p>
          <a:p>
            <a:pPr defTabSz="804863" eaLnBrk="0" hangingPunct="0"/>
            <a:r>
              <a:rPr lang="en-US" sz="800" dirty="0">
                <a:solidFill>
                  <a:schemeClr val="tx1"/>
                </a:solidFill>
                <a:latin typeface="+mn-lt"/>
              </a:rPr>
              <a:t>Any use of this material without specific permission of McKinsey &amp; Company </a:t>
            </a:r>
            <a:br>
              <a:rPr lang="en-US" sz="800" dirty="0">
                <a:solidFill>
                  <a:schemeClr val="tx1"/>
                </a:solidFill>
                <a:latin typeface="+mn-lt"/>
              </a:rPr>
            </a:br>
            <a:r>
              <a:rPr lang="en-US" sz="800" dirty="0">
                <a:solidFill>
                  <a:schemeClr val="tx1"/>
                </a:solidFill>
                <a:latin typeface="+mn-lt"/>
              </a:rPr>
              <a:t>is strictly prohibited</a:t>
            </a:r>
          </a:p>
        </p:txBody>
      </p:sp>
    </p:spTree>
    <p:extLst>
      <p:ext uri="{BB962C8B-B14F-4D97-AF65-F5344CB8AC3E}">
        <p14:creationId xmlns:p14="http://schemas.microsoft.com/office/powerpoint/2010/main" val="26885933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rast Defaul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6D01440F-CB45-4B1E-BF2B-97953CB35508}"/>
              </a:ext>
            </a:extLst>
          </p:cNvPr>
          <p:cNvGraphicFramePr>
            <a:graphicFrameLocks noChangeAspect="1"/>
          </p:cNvGraphicFramePr>
          <p:nvPr userDrawn="1">
            <p:custDataLst>
              <p:tags r:id="rId2"/>
            </p:custDataLst>
            <p:extLst>
              <p:ext uri="{D42A27DB-BD31-4B8C-83A1-F6EECF244321}">
                <p14:modId xmlns:p14="http://schemas.microsoft.com/office/powerpoint/2010/main" val="353085684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6451" name="think-cell Slide" r:id="rId10" imgW="413" imgH="416" progId="TCLayout.ActiveDocument.1">
                  <p:embed/>
                </p:oleObj>
              </mc:Choice>
              <mc:Fallback>
                <p:oleObj name="think-cell Slide" r:id="rId10" imgW="413" imgH="416" progId="TCLayout.ActiveDocument.1">
                  <p:embed/>
                  <p:pic>
                    <p:nvPicPr>
                      <p:cNvPr id="3" name="Object 2" hidden="1">
                        <a:extLst>
                          <a:ext uri="{FF2B5EF4-FFF2-40B4-BE49-F238E27FC236}">
                            <a16:creationId xmlns:a16="http://schemas.microsoft.com/office/drawing/2014/main" id="{6D01440F-CB45-4B1E-BF2B-97953CB35508}"/>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F95EE31F-4647-48C1-8F33-15A7FC3D359F}"/>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15" name="Slide Number">
            <a:extLst>
              <a:ext uri="{FF2B5EF4-FFF2-40B4-BE49-F238E27FC236}">
                <a16:creationId xmlns:a16="http://schemas.microsoft.com/office/drawing/2014/main" id="{E4920261-0593-4AC5-992E-73B8CB0A1C71}"/>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dirty="0">
              <a:solidFill>
                <a:schemeClr val="tx1"/>
              </a:solidFill>
              <a:latin typeface="+mn-lt"/>
              <a:ea typeface="+mn-ea"/>
              <a:cs typeface="Arial" panose="020B0604020202020204" pitchFamily="34" charset="0"/>
            </a:endParaRPr>
          </a:p>
        </p:txBody>
      </p:sp>
      <p:sp>
        <p:nvSpPr>
          <p:cNvPr id="9" name="5. Source" hidden="1">
            <a:extLst>
              <a:ext uri="{FF2B5EF4-FFF2-40B4-BE49-F238E27FC236}">
                <a16:creationId xmlns:a16="http://schemas.microsoft.com/office/drawing/2014/main" id="{0CC39C66-1ED1-4BBF-87FB-6C74C9A461BE}"/>
              </a:ext>
            </a:extLst>
          </p:cNvPr>
          <p:cNvSpPr txBox="1"/>
          <p:nvPr userDrawn="1">
            <p:custDataLst>
              <p:tags r:id="rId5"/>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2" name="2. Slide Title">
            <a:extLst>
              <a:ext uri="{FF2B5EF4-FFF2-40B4-BE49-F238E27FC236}">
                <a16:creationId xmlns:a16="http://schemas.microsoft.com/office/drawing/2014/main" id="{0BDEB94E-58BF-43E2-8FF2-DCDA24AD4E9D}"/>
              </a:ext>
            </a:extLst>
          </p:cNvPr>
          <p:cNvSpPr>
            <a:spLocks noGrp="1"/>
          </p:cNvSpPr>
          <p:nvPr>
            <p:ph type="title"/>
            <p:custDataLst>
              <p:tags r:id="rId6"/>
            </p:custDataLst>
          </p:nvPr>
        </p:nvSpPr>
        <p:spPr>
          <a:xfrm>
            <a:off x="554736" y="182372"/>
            <a:ext cx="11082528" cy="731520"/>
          </a:xfrm>
        </p:spPr>
        <p:txBody>
          <a:bodyPr/>
          <a:lstStyle/>
          <a:p>
            <a:r>
              <a:rPr lang="en-US"/>
              <a:t>Click to edit Master title style</a:t>
            </a:r>
            <a:endParaRPr lang="en-US" dirty="0"/>
          </a:p>
        </p:txBody>
      </p:sp>
      <p:sp>
        <p:nvSpPr>
          <p:cNvPr id="14" name="3. Subtitle">
            <a:extLst>
              <a:ext uri="{FF2B5EF4-FFF2-40B4-BE49-F238E27FC236}">
                <a16:creationId xmlns:a16="http://schemas.microsoft.com/office/drawing/2014/main" id="{A865C2CC-D12C-4517-9906-7CCD161322EB}"/>
              </a:ext>
            </a:extLst>
          </p:cNvPr>
          <p:cNvSpPr>
            <a:spLocks noGrp="1"/>
          </p:cNvSpPr>
          <p:nvPr>
            <p:ph type="subTitle" idx="1"/>
            <p:custDataLst>
              <p:tags r:id="rId7"/>
            </p:custDataLst>
          </p:nvPr>
        </p:nvSpPr>
        <p:spPr>
          <a:xfrm>
            <a:off x="554736" y="903861"/>
            <a:ext cx="11082528" cy="276999"/>
          </a:xfrm>
        </p:spPr>
        <p:txBody>
          <a:bodyPr anchor="ctr" anchorCtr="0"/>
          <a:lstStyle/>
          <a:p>
            <a:r>
              <a:rPr lang="en-US" sz="1600" dirty="0"/>
              <a:t>Click to edit Master subtitle style</a:t>
            </a:r>
          </a:p>
        </p:txBody>
      </p:sp>
      <p:sp>
        <p:nvSpPr>
          <p:cNvPr id="17" name="1. On-page tracker">
            <a:extLst>
              <a:ext uri="{FF2B5EF4-FFF2-40B4-BE49-F238E27FC236}">
                <a16:creationId xmlns:a16="http://schemas.microsoft.com/office/drawing/2014/main" id="{FE52895E-A8CE-4207-AC48-2296C3D01401}"/>
              </a:ext>
            </a:extLst>
          </p:cNvPr>
          <p:cNvSpPr>
            <a:spLocks noGrp="1"/>
          </p:cNvSpPr>
          <p:nvPr>
            <p:ph type="body" sz="quarter" idx="17" hasCustomPrompt="1"/>
            <p:custDataLst>
              <p:tags r:id="rId8"/>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8545150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rast Top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554736" y="1706563"/>
            <a:ext cx="3813048" cy="861774"/>
          </a:xfrm>
          <a:prstGeom prst="rect">
            <a:avLst/>
          </a:prstGeom>
        </p:spPr>
        <p:txBody>
          <a:bodyPr anchor="t">
            <a:noAutofit/>
          </a:bodyPr>
          <a:lstStyle>
            <a:lvl1pPr>
              <a:defRPr>
                <a:ln w="6350" cap="flat">
                  <a:noFill/>
                  <a:miter lim="800000"/>
                </a:ln>
              </a:defRPr>
            </a:lvl1pPr>
          </a:lstStyle>
          <a:p>
            <a:r>
              <a:rPr lang="en-US" dirty="0"/>
              <a:t>Click to edit Master title style</a:t>
            </a:r>
          </a:p>
        </p:txBody>
      </p:sp>
      <p:sp>
        <p:nvSpPr>
          <p:cNvPr id="4" name="Slide Number">
            <a:extLst>
              <a:ext uri="{FF2B5EF4-FFF2-40B4-BE49-F238E27FC236}">
                <a16:creationId xmlns:a16="http://schemas.microsoft.com/office/drawing/2014/main" id="{E74A6D15-9D93-480F-A207-CA245151AE26}"/>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dirty="0">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33F722E2-991C-4728-97C9-8D281DB3C594}"/>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8" name="1. On-page tracker">
            <a:extLst>
              <a:ext uri="{FF2B5EF4-FFF2-40B4-BE49-F238E27FC236}">
                <a16:creationId xmlns:a16="http://schemas.microsoft.com/office/drawing/2014/main" id="{86FA29AF-027A-4D55-B276-E2DD256DB988}"/>
              </a:ext>
            </a:extLst>
          </p:cNvPr>
          <p:cNvSpPr>
            <a:spLocks noGrp="1"/>
          </p:cNvSpPr>
          <p:nvPr>
            <p:ph type="body" sz="quarter" idx="17" hasCustomPrompt="1"/>
            <p:custDataLst>
              <p:tags r:id="rId4"/>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9219664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rast Mid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554736" y="3044280"/>
            <a:ext cx="5065776" cy="769441"/>
          </a:xfrm>
          <a:prstGeom prst="rect">
            <a:avLst/>
          </a:prstGeom>
        </p:spPr>
        <p:txBody>
          <a:bodyPr rIns="365760" anchor="ctr">
            <a:noAutofit/>
          </a:bodyPr>
          <a:lstStyle>
            <a:lvl1pPr>
              <a:defRPr>
                <a:ln w="6350" cap="flat">
                  <a:noFill/>
                  <a:miter lim="800000"/>
                </a:ln>
              </a:defRPr>
            </a:lvl1pPr>
          </a:lstStyle>
          <a:p>
            <a:r>
              <a:rPr lang="en-US" dirty="0"/>
              <a:t>Click to edit Master title style</a:t>
            </a:r>
          </a:p>
        </p:txBody>
      </p:sp>
      <p:sp>
        <p:nvSpPr>
          <p:cNvPr id="9" name="Slide Number">
            <a:extLst>
              <a:ext uri="{FF2B5EF4-FFF2-40B4-BE49-F238E27FC236}">
                <a16:creationId xmlns:a16="http://schemas.microsoft.com/office/drawing/2014/main" id="{8CFBA6B2-A084-4532-80C0-2629A5553A76}"/>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dirty="0">
              <a:solidFill>
                <a:schemeClr val="tx1"/>
              </a:solidFill>
              <a:latin typeface="+mn-lt"/>
              <a:ea typeface="+mn-ea"/>
              <a:cs typeface="Arial" panose="020B0604020202020204" pitchFamily="34" charset="0"/>
            </a:endParaRPr>
          </a:p>
        </p:txBody>
      </p:sp>
      <p:sp>
        <p:nvSpPr>
          <p:cNvPr id="7" name="5. Source" hidden="1">
            <a:extLst>
              <a:ext uri="{FF2B5EF4-FFF2-40B4-BE49-F238E27FC236}">
                <a16:creationId xmlns:a16="http://schemas.microsoft.com/office/drawing/2014/main" id="{677DA9EB-F148-4622-AB71-9F38D348578D}"/>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8" name="1. On-page tracker">
            <a:extLst>
              <a:ext uri="{FF2B5EF4-FFF2-40B4-BE49-F238E27FC236}">
                <a16:creationId xmlns:a16="http://schemas.microsoft.com/office/drawing/2014/main" id="{93728AF3-A71A-4C7A-97DE-605BB9E1802D}"/>
              </a:ext>
            </a:extLst>
          </p:cNvPr>
          <p:cNvSpPr>
            <a:spLocks noGrp="1"/>
          </p:cNvSpPr>
          <p:nvPr>
            <p:ph type="body" sz="quarter" idx="17" hasCustomPrompt="1"/>
            <p:custDataLst>
              <p:tags r:id="rId4"/>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52829456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rast Section">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70A466E0-AD73-4F3A-9B78-5C1BB1238B16}"/>
              </a:ext>
            </a:extLst>
          </p:cNvPr>
          <p:cNvGraphicFramePr>
            <a:graphicFrameLocks noChangeAspect="1"/>
          </p:cNvGraphicFramePr>
          <p:nvPr userDrawn="1">
            <p:custDataLst>
              <p:tags r:id="rId2"/>
            </p:custDataLst>
            <p:extLst>
              <p:ext uri="{D42A27DB-BD31-4B8C-83A1-F6EECF244321}">
                <p14:modId xmlns:p14="http://schemas.microsoft.com/office/powerpoint/2010/main" val="181429864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7475" name="think-cell Slide" r:id="rId9" imgW="473" imgH="476" progId="TCLayout.ActiveDocument.1">
                  <p:embed/>
                </p:oleObj>
              </mc:Choice>
              <mc:Fallback>
                <p:oleObj name="think-cell Slide" r:id="rId9" imgW="473" imgH="476" progId="TCLayout.ActiveDocument.1">
                  <p:embed/>
                  <p:pic>
                    <p:nvPicPr>
                      <p:cNvPr id="3" name="Object 2" hidden="1">
                        <a:extLst>
                          <a:ext uri="{FF2B5EF4-FFF2-40B4-BE49-F238E27FC236}">
                            <a16:creationId xmlns:a16="http://schemas.microsoft.com/office/drawing/2014/main" id="{70A466E0-AD73-4F3A-9B78-5C1BB1238B16}"/>
                          </a:ext>
                        </a:extLst>
                      </p:cNvPr>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D52DFA4F-F49F-468D-B19A-F0D9ACACF902}"/>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44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7" name="2. Slide Title">
            <a:extLst>
              <a:ext uri="{FF2B5EF4-FFF2-40B4-BE49-F238E27FC236}">
                <a16:creationId xmlns:a16="http://schemas.microsoft.com/office/drawing/2014/main" id="{E222DC4C-FD9F-4495-B0EA-3E6F1E35596A}"/>
              </a:ext>
            </a:extLst>
          </p:cNvPr>
          <p:cNvSpPr>
            <a:spLocks noGrp="1"/>
          </p:cNvSpPr>
          <p:nvPr>
            <p:ph type="title"/>
            <p:custDataLst>
              <p:tags r:id="rId4"/>
            </p:custDataLst>
          </p:nvPr>
        </p:nvSpPr>
        <p:spPr>
          <a:xfrm>
            <a:off x="554736" y="4580468"/>
            <a:ext cx="11082528" cy="677108"/>
          </a:xfrm>
        </p:spPr>
        <p:txBody>
          <a:bodyPr anchor="b">
            <a:noAutofit/>
          </a:bodyPr>
          <a:lstStyle>
            <a:lvl1pPr>
              <a:lnSpc>
                <a:spcPct val="93000"/>
              </a:lnSpc>
              <a:defRPr sz="4400"/>
            </a:lvl1pPr>
          </a:lstStyle>
          <a:p>
            <a:r>
              <a:rPr lang="en-US" dirty="0"/>
              <a:t>Click to edit Master title style</a:t>
            </a:r>
          </a:p>
        </p:txBody>
      </p:sp>
      <p:sp>
        <p:nvSpPr>
          <p:cNvPr id="8" name="Slide Number">
            <a:extLst>
              <a:ext uri="{FF2B5EF4-FFF2-40B4-BE49-F238E27FC236}">
                <a16:creationId xmlns:a16="http://schemas.microsoft.com/office/drawing/2014/main" id="{9AC4B822-CA6B-4F05-8715-F74C6D5D34B1}"/>
              </a:ext>
            </a:extLst>
          </p:cNvPr>
          <p:cNvSpPr>
            <a:spLocks noChangeArrowheads="1"/>
          </p:cNvSpPr>
          <p:nvPr userDrawn="1">
            <p:custDataLst>
              <p:tags r:id="rId5"/>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dirty="0">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4376B40D-309A-4442-81B2-638CDEBB2F76}"/>
              </a:ext>
            </a:extLst>
          </p:cNvPr>
          <p:cNvSpPr txBox="1"/>
          <p:nvPr userDrawn="1">
            <p:custDataLst>
              <p:tags r:id="rId6"/>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9" name="1. On-page tracker">
            <a:extLst>
              <a:ext uri="{FF2B5EF4-FFF2-40B4-BE49-F238E27FC236}">
                <a16:creationId xmlns:a16="http://schemas.microsoft.com/office/drawing/2014/main" id="{54D7CBA4-82F6-465D-A903-99498223AB1A}"/>
              </a:ext>
            </a:extLst>
          </p:cNvPr>
          <p:cNvSpPr>
            <a:spLocks noGrp="1"/>
          </p:cNvSpPr>
          <p:nvPr>
            <p:ph type="body" sz="quarter" idx="17" hasCustomPrompt="1"/>
            <p:custDataLst>
              <p:tags r:id="rId7"/>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775015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efault">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8EFF8A2-0FB9-4B25-8B8D-492353274983}"/>
              </a:ext>
            </a:extLst>
          </p:cNvPr>
          <p:cNvGraphicFramePr>
            <a:graphicFrameLocks noChangeAspect="1"/>
          </p:cNvGraphicFramePr>
          <p:nvPr userDrawn="1">
            <p:custDataLst>
              <p:tags r:id="rId2"/>
            </p:custDataLst>
            <p:extLst>
              <p:ext uri="{D42A27DB-BD31-4B8C-83A1-F6EECF244321}">
                <p14:modId xmlns:p14="http://schemas.microsoft.com/office/powerpoint/2010/main" val="92742848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139" name="think-cell Slide" r:id="rId10" imgW="413" imgH="416" progId="TCLayout.ActiveDocument.1">
                  <p:embed/>
                </p:oleObj>
              </mc:Choice>
              <mc:Fallback>
                <p:oleObj name="think-cell Slide" r:id="rId10" imgW="413" imgH="416" progId="TCLayout.ActiveDocument.1">
                  <p:embed/>
                  <p:pic>
                    <p:nvPicPr>
                      <p:cNvPr id="3" name="Object 2" hidden="1">
                        <a:extLst>
                          <a:ext uri="{FF2B5EF4-FFF2-40B4-BE49-F238E27FC236}">
                            <a16:creationId xmlns:a16="http://schemas.microsoft.com/office/drawing/2014/main" id="{D8EFF8A2-0FB9-4B25-8B8D-492353274983}"/>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9F741700-5035-4E61-A4AC-1B3C7AE220D5}"/>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15" name="2. Slide Title">
            <a:extLst>
              <a:ext uri="{FF2B5EF4-FFF2-40B4-BE49-F238E27FC236}">
                <a16:creationId xmlns:a16="http://schemas.microsoft.com/office/drawing/2014/main" id="{699FD2C4-82B5-475E-9235-DB128978B618}"/>
              </a:ext>
            </a:extLst>
          </p:cNvPr>
          <p:cNvSpPr>
            <a:spLocks noGrp="1"/>
          </p:cNvSpPr>
          <p:nvPr>
            <p:ph type="title"/>
            <p:custDataLst>
              <p:tags r:id="rId4"/>
            </p:custDataLst>
          </p:nvPr>
        </p:nvSpPr>
        <p:spPr>
          <a:xfrm>
            <a:off x="554736" y="182372"/>
            <a:ext cx="11082528" cy="731520"/>
          </a:xfrm>
        </p:spPr>
        <p:txBody>
          <a:bodyPr/>
          <a:lstStyle/>
          <a:p>
            <a:r>
              <a:rPr lang="en-US"/>
              <a:t>Click to edit Master title style</a:t>
            </a:r>
            <a:endParaRPr lang="en-US" dirty="0"/>
          </a:p>
        </p:txBody>
      </p:sp>
      <p:sp>
        <p:nvSpPr>
          <p:cNvPr id="9" name="Slide Number">
            <a:extLst>
              <a:ext uri="{FF2B5EF4-FFF2-40B4-BE49-F238E27FC236}">
                <a16:creationId xmlns:a16="http://schemas.microsoft.com/office/drawing/2014/main" id="{66686DBA-90DA-4033-B950-94CBD0D7A425}"/>
              </a:ext>
            </a:extLst>
          </p:cNvPr>
          <p:cNvSpPr>
            <a:spLocks noChangeArrowheads="1"/>
          </p:cNvSpPr>
          <p:nvPr userDrawn="1">
            <p:custDataLst>
              <p:tags r:id="rId5"/>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8" name="5. Source" hidden="1">
            <a:extLst>
              <a:ext uri="{FF2B5EF4-FFF2-40B4-BE49-F238E27FC236}">
                <a16:creationId xmlns:a16="http://schemas.microsoft.com/office/drawing/2014/main" id="{9238B1D6-2095-4826-AA45-9A4E6F7D1A16}"/>
              </a:ext>
            </a:extLst>
          </p:cNvPr>
          <p:cNvSpPr txBox="1"/>
          <p:nvPr userDrawn="1">
            <p:custDataLst>
              <p:tags r:id="rId6"/>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0" name="1. On-page tracker">
            <a:extLst>
              <a:ext uri="{FF2B5EF4-FFF2-40B4-BE49-F238E27FC236}">
                <a16:creationId xmlns:a16="http://schemas.microsoft.com/office/drawing/2014/main" id="{A8BAFD1A-3C11-49E6-B76E-5166760AF118}"/>
              </a:ext>
            </a:extLst>
          </p:cNvPr>
          <p:cNvSpPr>
            <a:spLocks noGrp="1"/>
          </p:cNvSpPr>
          <p:nvPr>
            <p:ph type="body" sz="quarter" idx="17" hasCustomPrompt="1"/>
            <p:custDataLst>
              <p:tags r:id="rId7"/>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
        <p:nvSpPr>
          <p:cNvPr id="12" name="3. Subtitle">
            <a:extLst>
              <a:ext uri="{FF2B5EF4-FFF2-40B4-BE49-F238E27FC236}">
                <a16:creationId xmlns:a16="http://schemas.microsoft.com/office/drawing/2014/main" id="{1EE9FF4B-7331-4DE1-A594-C0C335ED5BE5}"/>
              </a:ext>
            </a:extLst>
          </p:cNvPr>
          <p:cNvSpPr>
            <a:spLocks noGrp="1"/>
          </p:cNvSpPr>
          <p:nvPr>
            <p:ph type="subTitle" idx="1"/>
            <p:custDataLst>
              <p:tags r:id="rId8"/>
            </p:custDataLst>
          </p:nvPr>
        </p:nvSpPr>
        <p:spPr>
          <a:xfrm>
            <a:off x="554736" y="903861"/>
            <a:ext cx="11082528" cy="276999"/>
          </a:xfrm>
        </p:spPr>
        <p:txBody>
          <a:bodyPr anchor="ctr" anchorCtr="0"/>
          <a:lstStyle/>
          <a:p>
            <a:r>
              <a:rPr lang="en-US" sz="1600"/>
              <a:t>Click to edit Master subtitle style</a:t>
            </a:r>
            <a:endParaRPr lang="en-US" sz="1600" dirty="0"/>
          </a:p>
        </p:txBody>
      </p:sp>
    </p:spTree>
    <p:extLst>
      <p:ext uri="{BB962C8B-B14F-4D97-AF65-F5344CB8AC3E}">
        <p14:creationId xmlns:p14="http://schemas.microsoft.com/office/powerpoint/2010/main" val="16082243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rast Quote">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965A42E5-8A95-48CC-91A7-EC09BEF8D283}"/>
              </a:ext>
            </a:extLst>
          </p:cNvPr>
          <p:cNvGraphicFramePr>
            <a:graphicFrameLocks noChangeAspect="1"/>
          </p:cNvGraphicFramePr>
          <p:nvPr userDrawn="1">
            <p:custDataLst>
              <p:tags r:id="rId2"/>
            </p:custDataLst>
            <p:extLst>
              <p:ext uri="{D42A27DB-BD31-4B8C-83A1-F6EECF244321}">
                <p14:modId xmlns:p14="http://schemas.microsoft.com/office/powerpoint/2010/main" val="418139662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8499" name="think-cell Slide" r:id="rId10" imgW="473" imgH="476" progId="TCLayout.ActiveDocument.1">
                  <p:embed/>
                </p:oleObj>
              </mc:Choice>
              <mc:Fallback>
                <p:oleObj name="think-cell Slide" r:id="rId10" imgW="473" imgH="476" progId="TCLayout.ActiveDocument.1">
                  <p:embed/>
                  <p:pic>
                    <p:nvPicPr>
                      <p:cNvPr id="3" name="Object 2" hidden="1">
                        <a:extLst>
                          <a:ext uri="{FF2B5EF4-FFF2-40B4-BE49-F238E27FC236}">
                            <a16:creationId xmlns:a16="http://schemas.microsoft.com/office/drawing/2014/main" id="{965A42E5-8A95-48CC-91A7-EC09BEF8D283}"/>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796343A1-B4C8-41A2-9540-F666771DD092}"/>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34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7" name="2. Slide Title">
            <a:extLst>
              <a:ext uri="{FF2B5EF4-FFF2-40B4-BE49-F238E27FC236}">
                <a16:creationId xmlns:a16="http://schemas.microsoft.com/office/drawing/2014/main" id="{FB296734-15F7-4BDF-BF7F-AD560B3E09D7}"/>
              </a:ext>
            </a:extLst>
          </p:cNvPr>
          <p:cNvSpPr>
            <a:spLocks noGrp="1"/>
          </p:cNvSpPr>
          <p:nvPr>
            <p:ph type="title" hasCustomPrompt="1"/>
            <p:custDataLst>
              <p:tags r:id="rId4"/>
            </p:custDataLst>
          </p:nvPr>
        </p:nvSpPr>
        <p:spPr>
          <a:xfrm>
            <a:off x="1505712" y="3592841"/>
            <a:ext cx="9180576" cy="486608"/>
          </a:xfrm>
          <a:prstGeom prst="rect">
            <a:avLst/>
          </a:prstGeom>
        </p:spPr>
        <p:txBody>
          <a:bodyPr>
            <a:spAutoFit/>
          </a:bodyPr>
          <a:lstStyle>
            <a:lvl1pPr>
              <a:lnSpc>
                <a:spcPct val="93000"/>
              </a:lnSpc>
              <a:defRPr sz="3400"/>
            </a:lvl1pPr>
          </a:lstStyle>
          <a:p>
            <a:r>
              <a:rPr lang="en-US" dirty="0"/>
              <a:t>“Click to add quote</a:t>
            </a:r>
          </a:p>
        </p:txBody>
      </p:sp>
      <p:sp>
        <p:nvSpPr>
          <p:cNvPr id="9" name="3. Subtitle">
            <a:extLst>
              <a:ext uri="{FF2B5EF4-FFF2-40B4-BE49-F238E27FC236}">
                <a16:creationId xmlns:a16="http://schemas.microsoft.com/office/drawing/2014/main" id="{F91EA195-0A6B-4141-BE0A-C29B8632D98B}"/>
              </a:ext>
            </a:extLst>
          </p:cNvPr>
          <p:cNvSpPr>
            <a:spLocks noGrp="1"/>
          </p:cNvSpPr>
          <p:nvPr>
            <p:ph type="subTitle" idx="1" hasCustomPrompt="1"/>
            <p:custDataLst>
              <p:tags r:id="rId5"/>
            </p:custDataLst>
          </p:nvPr>
        </p:nvSpPr>
        <p:spPr>
          <a:xfrm>
            <a:off x="1505712" y="4284630"/>
            <a:ext cx="9180576" cy="276999"/>
          </a:xfrm>
        </p:spPr>
        <p:txBody>
          <a:bodyPr wrap="square">
            <a:noAutofit/>
          </a:bodyPr>
          <a:lstStyle>
            <a:lvl1pPr marL="0" indent="0" algn="l">
              <a:buNone/>
              <a:defRPr sz="1600" b="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quote source</a:t>
            </a:r>
          </a:p>
        </p:txBody>
      </p:sp>
      <p:sp>
        <p:nvSpPr>
          <p:cNvPr id="8" name="Slide Number">
            <a:extLst>
              <a:ext uri="{FF2B5EF4-FFF2-40B4-BE49-F238E27FC236}">
                <a16:creationId xmlns:a16="http://schemas.microsoft.com/office/drawing/2014/main" id="{9A085514-D1F6-4D77-A23F-C5C66C21AB2E}"/>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dirty="0">
              <a:solidFill>
                <a:schemeClr val="tx1"/>
              </a:solidFill>
              <a:latin typeface="+mn-lt"/>
              <a:ea typeface="+mn-ea"/>
              <a:cs typeface="Arial" panose="020B0604020202020204" pitchFamily="34" charset="0"/>
            </a:endParaRPr>
          </a:p>
        </p:txBody>
      </p:sp>
      <p:sp>
        <p:nvSpPr>
          <p:cNvPr id="11" name="5. Source" hidden="1">
            <a:extLst>
              <a:ext uri="{FF2B5EF4-FFF2-40B4-BE49-F238E27FC236}">
                <a16:creationId xmlns:a16="http://schemas.microsoft.com/office/drawing/2014/main" id="{C5FBD0AF-1EDD-41EB-9A6E-173435ADFFE5}"/>
              </a:ext>
            </a:extLst>
          </p:cNvPr>
          <p:cNvSpPr txBox="1"/>
          <p:nvPr userDrawn="1">
            <p:custDataLst>
              <p:tags r:id="rId7"/>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3" name="1. On-page tracker">
            <a:extLst>
              <a:ext uri="{FF2B5EF4-FFF2-40B4-BE49-F238E27FC236}">
                <a16:creationId xmlns:a16="http://schemas.microsoft.com/office/drawing/2014/main" id="{F4C99502-105F-4A25-9FB4-3478945E9EF7}"/>
              </a:ext>
            </a:extLst>
          </p:cNvPr>
          <p:cNvSpPr>
            <a:spLocks noGrp="1"/>
          </p:cNvSpPr>
          <p:nvPr>
            <p:ph type="body" sz="quarter" idx="17" hasCustomPrompt="1"/>
            <p:custDataLst>
              <p:tags r:id="rId8"/>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3126788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Contrast 1/4">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3A3BA4A-22A3-4843-892F-E42C155B4288}"/>
              </a:ext>
            </a:extLst>
          </p:cNvPr>
          <p:cNvGraphicFramePr>
            <a:graphicFrameLocks noChangeAspect="1"/>
          </p:cNvGraphicFramePr>
          <p:nvPr userDrawn="1">
            <p:custDataLst>
              <p:tags r:id="rId2"/>
            </p:custDataLst>
            <p:extLst>
              <p:ext uri="{D42A27DB-BD31-4B8C-83A1-F6EECF244321}">
                <p14:modId xmlns:p14="http://schemas.microsoft.com/office/powerpoint/2010/main" val="332939914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9523" name="think-cell Slide" r:id="rId16" imgW="413" imgH="416" progId="TCLayout.ActiveDocument.1">
                  <p:embed/>
                </p:oleObj>
              </mc:Choice>
              <mc:Fallback>
                <p:oleObj name="think-cell Slide" r:id="rId16" imgW="413" imgH="416" progId="TCLayout.ActiveDocument.1">
                  <p:embed/>
                  <p:pic>
                    <p:nvPicPr>
                      <p:cNvPr id="3" name="Object 2" hidden="1">
                        <a:extLst>
                          <a:ext uri="{FF2B5EF4-FFF2-40B4-BE49-F238E27FC236}">
                            <a16:creationId xmlns:a16="http://schemas.microsoft.com/office/drawing/2014/main" id="{C3A3BA4A-22A3-4843-892F-E42C155B4288}"/>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5BF2AED7-361B-4221-9AF6-77A108DA0C2B}"/>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Dark">
            <a:extLst>
              <a:ext uri="{FF2B5EF4-FFF2-40B4-BE49-F238E27FC236}">
                <a16:creationId xmlns:a16="http://schemas.microsoft.com/office/drawing/2014/main" id="{3FA229FA-A3E6-464F-8FAE-54175450EBEB}"/>
              </a:ext>
            </a:extLst>
          </p:cNvPr>
          <p:cNvSpPr/>
          <p:nvPr userDrawn="1">
            <p:custDataLst>
              <p:tags r:id="rId4"/>
            </p:custDataLst>
          </p:nvPr>
        </p:nvSpPr>
        <p:spPr bwMode="ltGray">
          <a:xfrm>
            <a:off x="3413760" y="0"/>
            <a:ext cx="8778240"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chemeClr val="bg2"/>
              </a:solidFill>
              <a:latin typeface="Arial" panose="020B0604020202020204" pitchFamily="34" charset="0"/>
            </a:endParaRPr>
          </a:p>
        </p:txBody>
      </p:sp>
      <p:sp>
        <p:nvSpPr>
          <p:cNvPr id="16" name="SlideLogoText">
            <a:extLst>
              <a:ext uri="{FF2B5EF4-FFF2-40B4-BE49-F238E27FC236}">
                <a16:creationId xmlns:a16="http://schemas.microsoft.com/office/drawing/2014/main" id="{7D03BAA3-96F1-4B7C-895E-B9B8CFDDA50B}"/>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ACF9526A-1F1C-4E57-8A8D-21EDBC12066F}"/>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3" name="BottomLineLeft">
            <a:extLst>
              <a:ext uri="{FF2B5EF4-FFF2-40B4-BE49-F238E27FC236}">
                <a16:creationId xmlns:a16="http://schemas.microsoft.com/office/drawing/2014/main" id="{860F551B-05D0-4883-89B6-6CE418F81F78}"/>
              </a:ext>
            </a:extLst>
          </p:cNvPr>
          <p:cNvCxnSpPr/>
          <p:nvPr userDrawn="1">
            <p:custDataLst>
              <p:tags r:id="rId7"/>
            </p:custDataLst>
          </p:nvPr>
        </p:nvCxnSpPr>
        <p:spPr>
          <a:xfrm>
            <a:off x="554736" y="6453769"/>
            <a:ext cx="2514600"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4" name="BottomLineRight">
            <a:extLst>
              <a:ext uri="{FF2B5EF4-FFF2-40B4-BE49-F238E27FC236}">
                <a16:creationId xmlns:a16="http://schemas.microsoft.com/office/drawing/2014/main" id="{C2A81BD2-BB6D-46F4-A26E-5D243E24DDD3}"/>
              </a:ext>
            </a:extLst>
          </p:cNvPr>
          <p:cNvCxnSpPr/>
          <p:nvPr userDrawn="1">
            <p:custDataLst>
              <p:tags r:id="rId8"/>
            </p:custDataLst>
          </p:nvPr>
        </p:nvCxnSpPr>
        <p:spPr>
          <a:xfrm>
            <a:off x="3715757" y="6453769"/>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9"/>
            </p:custDataLst>
          </p:nvPr>
        </p:nvCxnSpPr>
        <p:spPr>
          <a:xfrm>
            <a:off x="3715757" y="1181906"/>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10"/>
            </p:custDataLst>
          </p:nvPr>
        </p:nvCxnSpPr>
        <p:spPr>
          <a:xfrm>
            <a:off x="554736" y="1181906"/>
            <a:ext cx="2514600"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2. Slide Title">
            <a:extLst>
              <a:ext uri="{FF2B5EF4-FFF2-40B4-BE49-F238E27FC236}">
                <a16:creationId xmlns:a16="http://schemas.microsoft.com/office/drawing/2014/main" id="{7C125983-42A9-42F7-AA00-F56CD87B285E}"/>
              </a:ext>
            </a:extLst>
          </p:cNvPr>
          <p:cNvSpPr>
            <a:spLocks noGrp="1"/>
          </p:cNvSpPr>
          <p:nvPr>
            <p:ph type="title"/>
            <p:custDataLst>
              <p:tags r:id="rId11"/>
            </p:custDataLst>
          </p:nvPr>
        </p:nvSpPr>
        <p:spPr>
          <a:xfrm>
            <a:off x="554736" y="2744369"/>
            <a:ext cx="2514600" cy="769441"/>
          </a:xfrm>
        </p:spPr>
        <p:txBody>
          <a:bodyPr anchor="b">
            <a:noAutofit/>
          </a:bodyPr>
          <a:lstStyle>
            <a:lvl1pPr>
              <a:defRPr>
                <a:solidFill>
                  <a:schemeClr val="bg2"/>
                </a:solidFill>
              </a:defRPr>
            </a:lvl1pPr>
          </a:lstStyle>
          <a:p>
            <a:r>
              <a:rPr lang="en-US" dirty="0"/>
              <a:t>Click to edit Master title</a:t>
            </a:r>
          </a:p>
        </p:txBody>
      </p:sp>
      <p:sp>
        <p:nvSpPr>
          <p:cNvPr id="20" name="3. Subtitle">
            <a:extLst>
              <a:ext uri="{FF2B5EF4-FFF2-40B4-BE49-F238E27FC236}">
                <a16:creationId xmlns:a16="http://schemas.microsoft.com/office/drawing/2014/main" id="{9D41FF9F-DFB7-4DFF-B338-08A2CA649393}"/>
              </a:ext>
            </a:extLst>
          </p:cNvPr>
          <p:cNvSpPr>
            <a:spLocks noGrp="1"/>
          </p:cNvSpPr>
          <p:nvPr>
            <p:ph type="subTitle" idx="1"/>
            <p:custDataLst>
              <p:tags r:id="rId12"/>
            </p:custDataLst>
          </p:nvPr>
        </p:nvSpPr>
        <p:spPr>
          <a:xfrm>
            <a:off x="554736" y="3659644"/>
            <a:ext cx="2514600" cy="492443"/>
          </a:xfrm>
        </p:spPr>
        <p:txBody>
          <a:bodyPr wrap="square">
            <a:spAutoFit/>
          </a:bodyPr>
          <a:lstStyle>
            <a:lvl1pPr marL="0" indent="0" algn="l">
              <a:buNone/>
              <a:defRPr sz="1600" b="0">
                <a:solidFill>
                  <a:schemeClr val="bg2"/>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21" name="5. Source" hidden="1">
            <a:extLst>
              <a:ext uri="{FF2B5EF4-FFF2-40B4-BE49-F238E27FC236}">
                <a16:creationId xmlns:a16="http://schemas.microsoft.com/office/drawing/2014/main" id="{064AC035-5239-45FF-8383-33CBCD30D33E}"/>
              </a:ext>
            </a:extLst>
          </p:cNvPr>
          <p:cNvSpPr txBox="1"/>
          <p:nvPr userDrawn="1">
            <p:custDataLst>
              <p:tags r:id="rId1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solidFill>
                  <a:schemeClr val="bg2"/>
                </a:solidFill>
              </a:rPr>
              <a:t>Source: …</a:t>
            </a:r>
          </a:p>
        </p:txBody>
      </p:sp>
      <p:sp>
        <p:nvSpPr>
          <p:cNvPr id="15" name="1. On-page tracker">
            <a:extLst>
              <a:ext uri="{FF2B5EF4-FFF2-40B4-BE49-F238E27FC236}">
                <a16:creationId xmlns:a16="http://schemas.microsoft.com/office/drawing/2014/main" id="{3DF66089-C2CC-4E6A-A7ED-0B333FCF2C47}"/>
              </a:ext>
            </a:extLst>
          </p:cNvPr>
          <p:cNvSpPr>
            <a:spLocks noGrp="1"/>
          </p:cNvSpPr>
          <p:nvPr>
            <p:ph type="body" sz="quarter" idx="17" hasCustomPrompt="1"/>
            <p:custDataLst>
              <p:tags r:id="rId14"/>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194380772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ontrast 1/3">
    <p:bg>
      <p:bgPr>
        <a:solidFill>
          <a:schemeClr val="tx1"/>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6AD2A36-39D2-411F-97A0-A924098965AA}"/>
              </a:ext>
            </a:extLst>
          </p:cNvPr>
          <p:cNvGraphicFramePr>
            <a:graphicFrameLocks noChangeAspect="1"/>
          </p:cNvGraphicFramePr>
          <p:nvPr userDrawn="1">
            <p:custDataLst>
              <p:tags r:id="rId2"/>
            </p:custDataLst>
            <p:extLst>
              <p:ext uri="{D42A27DB-BD31-4B8C-83A1-F6EECF244321}">
                <p14:modId xmlns:p14="http://schemas.microsoft.com/office/powerpoint/2010/main" val="13920784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547" name="think-cell Slide" r:id="rId16" imgW="413" imgH="416" progId="TCLayout.ActiveDocument.1">
                  <p:embed/>
                </p:oleObj>
              </mc:Choice>
              <mc:Fallback>
                <p:oleObj name="think-cell Slide" r:id="rId16" imgW="413" imgH="416" progId="TCLayout.ActiveDocument.1">
                  <p:embed/>
                  <p:pic>
                    <p:nvPicPr>
                      <p:cNvPr id="4" name="Object 3" hidden="1">
                        <a:extLst>
                          <a:ext uri="{FF2B5EF4-FFF2-40B4-BE49-F238E27FC236}">
                            <a16:creationId xmlns:a16="http://schemas.microsoft.com/office/drawing/2014/main" id="{D6AD2A36-39D2-411F-97A0-A924098965AA}"/>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4E67A342-8C8E-4A76-A2F2-1541645630AD}"/>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Dark">
            <a:extLst>
              <a:ext uri="{FF2B5EF4-FFF2-40B4-BE49-F238E27FC236}">
                <a16:creationId xmlns:a16="http://schemas.microsoft.com/office/drawing/2014/main" id="{3FA229FA-A3E6-464F-8FAE-54175450EBEB}"/>
              </a:ext>
            </a:extLst>
          </p:cNvPr>
          <p:cNvSpPr/>
          <p:nvPr userDrawn="1">
            <p:custDataLst>
              <p:tags r:id="rId4"/>
            </p:custDataLst>
          </p:nvPr>
        </p:nvSpPr>
        <p:spPr bwMode="ltGray">
          <a:xfrm>
            <a:off x="4364736" y="0"/>
            <a:ext cx="7827264"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chemeClr val="bg2"/>
              </a:solidFill>
              <a:latin typeface="Arial" panose="020B0604020202020204" pitchFamily="34" charset="0"/>
            </a:endParaRPr>
          </a:p>
        </p:txBody>
      </p:sp>
      <p:sp>
        <p:nvSpPr>
          <p:cNvPr id="16" name="SlideLogoText">
            <a:extLst>
              <a:ext uri="{FF2B5EF4-FFF2-40B4-BE49-F238E27FC236}">
                <a16:creationId xmlns:a16="http://schemas.microsoft.com/office/drawing/2014/main" id="{2D4C39DE-34D3-430B-A68C-3662DBF9F427}"/>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36B65DC7-979F-4AB7-9872-8CF5F2DCB753}"/>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C2A81BD2-BB6D-46F4-A26E-5D243E24DDD3}"/>
              </a:ext>
            </a:extLst>
          </p:cNvPr>
          <p:cNvCxnSpPr/>
          <p:nvPr userDrawn="1">
            <p:custDataLst>
              <p:tags r:id="rId7"/>
            </p:custDataLst>
          </p:nvPr>
        </p:nvCxnSpPr>
        <p:spPr>
          <a:xfrm>
            <a:off x="4671219" y="6453769"/>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860F551B-05D0-4883-89B6-6CE418F81F78}"/>
              </a:ext>
            </a:extLst>
          </p:cNvPr>
          <p:cNvCxnSpPr/>
          <p:nvPr userDrawn="1">
            <p:custDataLst>
              <p:tags r:id="rId8"/>
            </p:custDataLst>
          </p:nvPr>
        </p:nvCxnSpPr>
        <p:spPr>
          <a:xfrm>
            <a:off x="554736" y="6453769"/>
            <a:ext cx="3465576"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9"/>
            </p:custDataLst>
          </p:nvPr>
        </p:nvCxnSpPr>
        <p:spPr>
          <a:xfrm>
            <a:off x="4671219" y="1181906"/>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10"/>
            </p:custDataLst>
          </p:nvPr>
        </p:nvCxnSpPr>
        <p:spPr>
          <a:xfrm>
            <a:off x="554736" y="1181906"/>
            <a:ext cx="3465576"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0" name="2. Slide Title">
            <a:extLst>
              <a:ext uri="{FF2B5EF4-FFF2-40B4-BE49-F238E27FC236}">
                <a16:creationId xmlns:a16="http://schemas.microsoft.com/office/drawing/2014/main" id="{F2EA5A09-84EC-4368-8C76-0BEA141A4333}"/>
              </a:ext>
            </a:extLst>
          </p:cNvPr>
          <p:cNvSpPr>
            <a:spLocks noGrp="1"/>
          </p:cNvSpPr>
          <p:nvPr>
            <p:ph type="title"/>
            <p:custDataLst>
              <p:tags r:id="rId11"/>
            </p:custDataLst>
          </p:nvPr>
        </p:nvSpPr>
        <p:spPr>
          <a:xfrm>
            <a:off x="554736" y="2744369"/>
            <a:ext cx="3465576" cy="769441"/>
          </a:xfrm>
          <a:prstGeom prst="rect">
            <a:avLst/>
          </a:prstGeom>
        </p:spPr>
        <p:txBody>
          <a:bodyPr wrap="square" anchor="b">
            <a:noAutofit/>
          </a:bodyPr>
          <a:lstStyle>
            <a:lvl1pPr algn="l">
              <a:defRPr>
                <a:solidFill>
                  <a:schemeClr val="bg2"/>
                </a:solidFill>
              </a:defRPr>
            </a:lvl1pPr>
          </a:lstStyle>
          <a:p>
            <a:r>
              <a:rPr lang="en-US" dirty="0"/>
              <a:t>Click to edit Master title style</a:t>
            </a:r>
          </a:p>
        </p:txBody>
      </p:sp>
      <p:sp>
        <p:nvSpPr>
          <p:cNvPr id="21" name="3. Subtitle">
            <a:extLst>
              <a:ext uri="{FF2B5EF4-FFF2-40B4-BE49-F238E27FC236}">
                <a16:creationId xmlns:a16="http://schemas.microsoft.com/office/drawing/2014/main" id="{4BAE0A91-D3D3-4C9A-9F81-3C13D960A341}"/>
              </a:ext>
            </a:extLst>
          </p:cNvPr>
          <p:cNvSpPr>
            <a:spLocks noGrp="1"/>
          </p:cNvSpPr>
          <p:nvPr>
            <p:ph type="subTitle" idx="1"/>
            <p:custDataLst>
              <p:tags r:id="rId12"/>
            </p:custDataLst>
          </p:nvPr>
        </p:nvSpPr>
        <p:spPr>
          <a:xfrm>
            <a:off x="554735" y="3659644"/>
            <a:ext cx="3465575" cy="246221"/>
          </a:xfrm>
        </p:spPr>
        <p:txBody>
          <a:bodyPr wrap="square">
            <a:spAutoFit/>
          </a:bodyPr>
          <a:lstStyle>
            <a:lvl1pPr marL="0" indent="0" algn="l">
              <a:buNone/>
              <a:defRPr sz="1600" b="0">
                <a:solidFill>
                  <a:schemeClr val="bg2"/>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15" name="5. Source" hidden="1">
            <a:extLst>
              <a:ext uri="{FF2B5EF4-FFF2-40B4-BE49-F238E27FC236}">
                <a16:creationId xmlns:a16="http://schemas.microsoft.com/office/drawing/2014/main" id="{6BA86AD8-0ECF-4EA8-B346-D8EA2716E80C}"/>
              </a:ext>
            </a:extLst>
          </p:cNvPr>
          <p:cNvSpPr txBox="1"/>
          <p:nvPr userDrawn="1">
            <p:custDataLst>
              <p:tags r:id="rId1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solidFill>
                  <a:schemeClr val="bg2"/>
                </a:solidFill>
              </a:rPr>
              <a:t>Source: …</a:t>
            </a:r>
          </a:p>
        </p:txBody>
      </p:sp>
      <p:sp>
        <p:nvSpPr>
          <p:cNvPr id="19" name="1. On-page tracker">
            <a:extLst>
              <a:ext uri="{FF2B5EF4-FFF2-40B4-BE49-F238E27FC236}">
                <a16:creationId xmlns:a16="http://schemas.microsoft.com/office/drawing/2014/main" id="{EDC5E9D8-BFBA-409D-B6E5-65A580E73B61}"/>
              </a:ext>
            </a:extLst>
          </p:cNvPr>
          <p:cNvSpPr>
            <a:spLocks noGrp="1"/>
          </p:cNvSpPr>
          <p:nvPr>
            <p:ph type="body" sz="quarter" idx="17" hasCustomPrompt="1"/>
            <p:custDataLst>
              <p:tags r:id="rId14"/>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12878802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Contrast 1/2">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65793B5E-3475-4FCD-8164-7A168B5C1B4B}"/>
              </a:ext>
            </a:extLst>
          </p:cNvPr>
          <p:cNvGraphicFramePr>
            <a:graphicFrameLocks noChangeAspect="1"/>
          </p:cNvGraphicFramePr>
          <p:nvPr userDrawn="1">
            <p:custDataLst>
              <p:tags r:id="rId2"/>
            </p:custDataLst>
            <p:extLst>
              <p:ext uri="{D42A27DB-BD31-4B8C-83A1-F6EECF244321}">
                <p14:modId xmlns:p14="http://schemas.microsoft.com/office/powerpoint/2010/main" val="17732271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1571" name="think-cell Slide" r:id="rId16" imgW="473" imgH="473" progId="TCLayout.ActiveDocument.1">
                  <p:embed/>
                </p:oleObj>
              </mc:Choice>
              <mc:Fallback>
                <p:oleObj name="think-cell Slide" r:id="rId16" imgW="473" imgH="473" progId="TCLayout.ActiveDocument.1">
                  <p:embed/>
                  <p:pic>
                    <p:nvPicPr>
                      <p:cNvPr id="3" name="Object 2" hidden="1">
                        <a:extLst>
                          <a:ext uri="{FF2B5EF4-FFF2-40B4-BE49-F238E27FC236}">
                            <a16:creationId xmlns:a16="http://schemas.microsoft.com/office/drawing/2014/main" id="{65793B5E-3475-4FCD-8164-7A168B5C1B4B}"/>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1D89D8F9-1075-4B52-8375-8D4A2673D845}"/>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4"/>
            </p:custDataLst>
          </p:nvPr>
        </p:nvSpPr>
        <p:spPr bwMode="ltGray">
          <a:xfrm>
            <a:off x="6092952" y="0"/>
            <a:ext cx="6099048"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7" name="SlideLogoText">
            <a:extLst>
              <a:ext uri="{FF2B5EF4-FFF2-40B4-BE49-F238E27FC236}">
                <a16:creationId xmlns:a16="http://schemas.microsoft.com/office/drawing/2014/main" id="{609F85FD-B74A-4A4E-BFA9-7668DD6BCB90}"/>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A030B95D-1D90-4A27-8714-CFE7C7DB7020}"/>
              </a:ext>
            </a:extLst>
          </p:cNvPr>
          <p:cNvCxnSpPr/>
          <p:nvPr userDrawn="1">
            <p:custDataLst>
              <p:tags r:id="rId7"/>
            </p:custDataLst>
          </p:nvPr>
        </p:nvCxnSpPr>
        <p:spPr>
          <a:xfrm>
            <a:off x="6573171" y="6453769"/>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546D990A-A0D7-434B-9320-6311D017DAA2}"/>
              </a:ext>
            </a:extLst>
          </p:cNvPr>
          <p:cNvCxnSpPr/>
          <p:nvPr userDrawn="1">
            <p:custDataLst>
              <p:tags r:id="rId8"/>
            </p:custDataLst>
          </p:nvPr>
        </p:nvCxnSpPr>
        <p:spPr>
          <a:xfrm>
            <a:off x="554736" y="6453769"/>
            <a:ext cx="5065776"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5" name="TopLineRight">
            <a:extLst>
              <a:ext uri="{FF2B5EF4-FFF2-40B4-BE49-F238E27FC236}">
                <a16:creationId xmlns:a16="http://schemas.microsoft.com/office/drawing/2014/main" id="{9388C4F9-67A3-422B-89FF-FAD8454A2F57}"/>
              </a:ext>
            </a:extLst>
          </p:cNvPr>
          <p:cNvCxnSpPr/>
          <p:nvPr userDrawn="1">
            <p:custDataLst>
              <p:tags r:id="rId9"/>
            </p:custDataLst>
          </p:nvPr>
        </p:nvCxnSpPr>
        <p:spPr>
          <a:xfrm>
            <a:off x="6573171" y="1181906"/>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3" name="TopLineLeft">
            <a:extLst>
              <a:ext uri="{FF2B5EF4-FFF2-40B4-BE49-F238E27FC236}">
                <a16:creationId xmlns:a16="http://schemas.microsoft.com/office/drawing/2014/main" id="{1C0D7255-5C21-4254-B3DE-6D296E69C5F2}"/>
              </a:ext>
            </a:extLst>
          </p:cNvPr>
          <p:cNvCxnSpPr/>
          <p:nvPr userDrawn="1">
            <p:custDataLst>
              <p:tags r:id="rId10"/>
            </p:custDataLst>
          </p:nvPr>
        </p:nvCxnSpPr>
        <p:spPr>
          <a:xfrm>
            <a:off x="554736" y="1181906"/>
            <a:ext cx="5065776"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5. Source" hidden="1">
            <a:extLst>
              <a:ext uri="{FF2B5EF4-FFF2-40B4-BE49-F238E27FC236}">
                <a16:creationId xmlns:a16="http://schemas.microsoft.com/office/drawing/2014/main" id="{4F4B7457-0497-46CF-9E9B-69EB8E74CC15}"/>
              </a:ext>
            </a:extLst>
          </p:cNvPr>
          <p:cNvSpPr txBox="1"/>
          <p:nvPr userDrawn="1">
            <p:custDataLst>
              <p:tags r:id="rId11"/>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solidFill>
                  <a:schemeClr val="bg2"/>
                </a:solidFill>
              </a:rPr>
              <a:t>Source: …</a:t>
            </a:r>
          </a:p>
        </p:txBody>
      </p:sp>
      <p:sp>
        <p:nvSpPr>
          <p:cNvPr id="21" name="2. Slide Title">
            <a:extLst>
              <a:ext uri="{FF2B5EF4-FFF2-40B4-BE49-F238E27FC236}">
                <a16:creationId xmlns:a16="http://schemas.microsoft.com/office/drawing/2014/main" id="{DF67D7DC-1A5A-4301-93C0-59BCC9FE6A85}"/>
              </a:ext>
            </a:extLst>
          </p:cNvPr>
          <p:cNvSpPr>
            <a:spLocks noGrp="1"/>
          </p:cNvSpPr>
          <p:nvPr>
            <p:ph type="title"/>
            <p:custDataLst>
              <p:tags r:id="rId12"/>
            </p:custDataLst>
          </p:nvPr>
        </p:nvSpPr>
        <p:spPr>
          <a:xfrm>
            <a:off x="554736" y="182372"/>
            <a:ext cx="5065776" cy="731520"/>
          </a:xfrm>
        </p:spPr>
        <p:txBody>
          <a:bodyPr/>
          <a:lstStyle>
            <a:lvl1pPr>
              <a:defRPr>
                <a:solidFill>
                  <a:schemeClr val="tx2"/>
                </a:solidFill>
              </a:defRPr>
            </a:lvl1pPr>
          </a:lstStyle>
          <a:p>
            <a:r>
              <a:rPr lang="en-US" dirty="0"/>
              <a:t>Click to edit Master title style</a:t>
            </a:r>
          </a:p>
        </p:txBody>
      </p:sp>
      <p:sp>
        <p:nvSpPr>
          <p:cNvPr id="23" name="3. Subtitle">
            <a:extLst>
              <a:ext uri="{FF2B5EF4-FFF2-40B4-BE49-F238E27FC236}">
                <a16:creationId xmlns:a16="http://schemas.microsoft.com/office/drawing/2014/main" id="{08590DB3-FFB4-489D-B120-ADFDC12014DE}"/>
              </a:ext>
            </a:extLst>
          </p:cNvPr>
          <p:cNvSpPr>
            <a:spLocks noGrp="1"/>
          </p:cNvSpPr>
          <p:nvPr>
            <p:ph type="subTitle" idx="1"/>
            <p:custDataLst>
              <p:tags r:id="rId13"/>
            </p:custDataLst>
          </p:nvPr>
        </p:nvSpPr>
        <p:spPr>
          <a:xfrm>
            <a:off x="554736" y="903861"/>
            <a:ext cx="5065776" cy="276999"/>
          </a:xfrm>
        </p:spPr>
        <p:txBody>
          <a:bodyPr anchor="ctr" anchorCtr="0"/>
          <a:lstStyle>
            <a:lvl1pPr>
              <a:defRPr>
                <a:solidFill>
                  <a:schemeClr val="tx2"/>
                </a:solidFill>
              </a:defRPr>
            </a:lvl1pPr>
          </a:lstStyle>
          <a:p>
            <a:r>
              <a:rPr lang="en-US" sz="1600" dirty="0"/>
              <a:t>Click to edit Master subtitle style</a:t>
            </a:r>
          </a:p>
        </p:txBody>
      </p:sp>
      <p:sp>
        <p:nvSpPr>
          <p:cNvPr id="24" name="1. On-page tracker">
            <a:extLst>
              <a:ext uri="{FF2B5EF4-FFF2-40B4-BE49-F238E27FC236}">
                <a16:creationId xmlns:a16="http://schemas.microsoft.com/office/drawing/2014/main" id="{CC3A7643-6C17-4DEC-88AD-F79B0F2E7A18}"/>
              </a:ext>
            </a:extLst>
          </p:cNvPr>
          <p:cNvSpPr>
            <a:spLocks noGrp="1"/>
          </p:cNvSpPr>
          <p:nvPr>
            <p:ph type="body" sz="quarter" idx="17" hasCustomPrompt="1"/>
            <p:custDataLst>
              <p:tags r:id="rId14"/>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12247193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Contrast 2/3">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CB55F70-6D9A-415C-82BE-CBDB3A3541E6}"/>
              </a:ext>
            </a:extLst>
          </p:cNvPr>
          <p:cNvGraphicFramePr>
            <a:graphicFrameLocks noChangeAspect="1"/>
          </p:cNvGraphicFramePr>
          <p:nvPr userDrawn="1">
            <p:custDataLst>
              <p:tags r:id="rId2"/>
            </p:custDataLst>
            <p:extLst>
              <p:ext uri="{D42A27DB-BD31-4B8C-83A1-F6EECF244321}">
                <p14:modId xmlns:p14="http://schemas.microsoft.com/office/powerpoint/2010/main" val="405388604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2595" name="think-cell Slide" r:id="rId16" imgW="413" imgH="416" progId="TCLayout.ActiveDocument.1">
                  <p:embed/>
                </p:oleObj>
              </mc:Choice>
              <mc:Fallback>
                <p:oleObj name="think-cell Slide" r:id="rId16" imgW="413" imgH="416" progId="TCLayout.ActiveDocument.1">
                  <p:embed/>
                  <p:pic>
                    <p:nvPicPr>
                      <p:cNvPr id="3" name="Object 2" hidden="1">
                        <a:extLst>
                          <a:ext uri="{FF2B5EF4-FFF2-40B4-BE49-F238E27FC236}">
                            <a16:creationId xmlns:a16="http://schemas.microsoft.com/office/drawing/2014/main" id="{FCB55F70-6D9A-415C-82BE-CBDB3A3541E6}"/>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07F893DE-55B2-4BF3-87B6-545011BEFD97}"/>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4"/>
            </p:custDataLst>
          </p:nvPr>
        </p:nvSpPr>
        <p:spPr bwMode="ltGray">
          <a:xfrm>
            <a:off x="7830312" y="0"/>
            <a:ext cx="4361688"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6" name="SlideLogoText">
            <a:extLst>
              <a:ext uri="{FF2B5EF4-FFF2-40B4-BE49-F238E27FC236}">
                <a16:creationId xmlns:a16="http://schemas.microsoft.com/office/drawing/2014/main" id="{AEC46ACE-42CD-4304-9E51-86DBC38CA4EB}"/>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2" name="BottomLineRight">
            <a:extLst>
              <a:ext uri="{FF2B5EF4-FFF2-40B4-BE49-F238E27FC236}">
                <a16:creationId xmlns:a16="http://schemas.microsoft.com/office/drawing/2014/main" id="{6425396B-5490-4E4D-8EA4-E4AB4F98BF62}"/>
              </a:ext>
            </a:extLst>
          </p:cNvPr>
          <p:cNvCxnSpPr/>
          <p:nvPr userDrawn="1">
            <p:custDataLst>
              <p:tags r:id="rId7"/>
            </p:custDataLst>
          </p:nvPr>
        </p:nvCxnSpPr>
        <p:spPr bwMode="black">
          <a:xfrm>
            <a:off x="8173371" y="6453769"/>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BottomLineLeft">
            <a:extLst>
              <a:ext uri="{FF2B5EF4-FFF2-40B4-BE49-F238E27FC236}">
                <a16:creationId xmlns:a16="http://schemas.microsoft.com/office/drawing/2014/main" id="{570396F1-4249-402C-975E-F70778173C25}"/>
              </a:ext>
            </a:extLst>
          </p:cNvPr>
          <p:cNvCxnSpPr/>
          <p:nvPr userDrawn="1">
            <p:custDataLst>
              <p:tags r:id="rId8"/>
            </p:custDataLst>
          </p:nvPr>
        </p:nvCxnSpPr>
        <p:spPr>
          <a:xfrm>
            <a:off x="554736" y="6453769"/>
            <a:ext cx="6967728"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Right">
            <a:extLst>
              <a:ext uri="{FF2B5EF4-FFF2-40B4-BE49-F238E27FC236}">
                <a16:creationId xmlns:a16="http://schemas.microsoft.com/office/drawing/2014/main" id="{C5BD98EE-C09E-457E-A028-EBE485145AA3}"/>
              </a:ext>
            </a:extLst>
          </p:cNvPr>
          <p:cNvCxnSpPr/>
          <p:nvPr userDrawn="1">
            <p:custDataLst>
              <p:tags r:id="rId9"/>
            </p:custDataLst>
          </p:nvPr>
        </p:nvCxnSpPr>
        <p:spPr>
          <a:xfrm>
            <a:off x="8173371" y="1181906"/>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 name="TopLineLeft">
            <a:extLst>
              <a:ext uri="{FF2B5EF4-FFF2-40B4-BE49-F238E27FC236}">
                <a16:creationId xmlns:a16="http://schemas.microsoft.com/office/drawing/2014/main" id="{47D3FB95-30DE-4983-B5AE-01B80542C0DD}"/>
              </a:ext>
            </a:extLst>
          </p:cNvPr>
          <p:cNvCxnSpPr/>
          <p:nvPr userDrawn="1">
            <p:custDataLst>
              <p:tags r:id="rId10"/>
            </p:custDataLst>
          </p:nvPr>
        </p:nvCxnSpPr>
        <p:spPr>
          <a:xfrm>
            <a:off x="554736" y="1181906"/>
            <a:ext cx="6967728"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8" name="5. Source" hidden="1">
            <a:extLst>
              <a:ext uri="{FF2B5EF4-FFF2-40B4-BE49-F238E27FC236}">
                <a16:creationId xmlns:a16="http://schemas.microsoft.com/office/drawing/2014/main" id="{143701BF-655B-4E75-9AF7-14445CDB19BD}"/>
              </a:ext>
            </a:extLst>
          </p:cNvPr>
          <p:cNvSpPr txBox="1"/>
          <p:nvPr userDrawn="1">
            <p:custDataLst>
              <p:tags r:id="rId11"/>
            </p:custDataLst>
          </p:nvPr>
        </p:nvSpPr>
        <p:spPr>
          <a:xfrm>
            <a:off x="554735" y="6501669"/>
            <a:ext cx="6967729"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solidFill>
                  <a:schemeClr val="bg2"/>
                </a:solidFill>
              </a:rPr>
              <a:t>Source: …</a:t>
            </a:r>
          </a:p>
        </p:txBody>
      </p:sp>
      <p:sp>
        <p:nvSpPr>
          <p:cNvPr id="21" name="2. Slide Title">
            <a:extLst>
              <a:ext uri="{FF2B5EF4-FFF2-40B4-BE49-F238E27FC236}">
                <a16:creationId xmlns:a16="http://schemas.microsoft.com/office/drawing/2014/main" id="{4A5E485D-7560-4AEC-8D55-C1425B9D1F47}"/>
              </a:ext>
            </a:extLst>
          </p:cNvPr>
          <p:cNvSpPr>
            <a:spLocks noGrp="1"/>
          </p:cNvSpPr>
          <p:nvPr>
            <p:ph type="title"/>
            <p:custDataLst>
              <p:tags r:id="rId12"/>
            </p:custDataLst>
          </p:nvPr>
        </p:nvSpPr>
        <p:spPr>
          <a:xfrm>
            <a:off x="554736" y="182372"/>
            <a:ext cx="6967728" cy="731520"/>
          </a:xfrm>
        </p:spPr>
        <p:txBody>
          <a:bodyPr/>
          <a:lstStyle>
            <a:lvl1pPr>
              <a:defRPr>
                <a:solidFill>
                  <a:schemeClr val="tx2"/>
                </a:solidFill>
              </a:defRPr>
            </a:lvl1pPr>
          </a:lstStyle>
          <a:p>
            <a:r>
              <a:rPr lang="en-US"/>
              <a:t>Click to edit Master title style</a:t>
            </a:r>
            <a:endParaRPr lang="en-US" dirty="0"/>
          </a:p>
        </p:txBody>
      </p:sp>
      <p:sp>
        <p:nvSpPr>
          <p:cNvPr id="22" name="3. Subtitle">
            <a:extLst>
              <a:ext uri="{FF2B5EF4-FFF2-40B4-BE49-F238E27FC236}">
                <a16:creationId xmlns:a16="http://schemas.microsoft.com/office/drawing/2014/main" id="{F1301516-07B7-4BE0-9669-E93BD5C22D18}"/>
              </a:ext>
            </a:extLst>
          </p:cNvPr>
          <p:cNvSpPr>
            <a:spLocks noGrp="1"/>
          </p:cNvSpPr>
          <p:nvPr>
            <p:ph type="subTitle" idx="1"/>
            <p:custDataLst>
              <p:tags r:id="rId13"/>
            </p:custDataLst>
          </p:nvPr>
        </p:nvSpPr>
        <p:spPr>
          <a:xfrm>
            <a:off x="554736" y="903861"/>
            <a:ext cx="6967728" cy="276999"/>
          </a:xfrm>
        </p:spPr>
        <p:txBody>
          <a:bodyPr anchor="ctr" anchorCtr="0"/>
          <a:lstStyle>
            <a:lvl1pPr>
              <a:defRPr>
                <a:solidFill>
                  <a:schemeClr val="tx2"/>
                </a:solidFill>
              </a:defRPr>
            </a:lvl1pPr>
          </a:lstStyle>
          <a:p>
            <a:r>
              <a:rPr lang="en-US" sz="1600" dirty="0"/>
              <a:t>Click to edit Master subtitle style</a:t>
            </a:r>
          </a:p>
        </p:txBody>
      </p:sp>
      <p:sp>
        <p:nvSpPr>
          <p:cNvPr id="15" name="1. On-page tracker">
            <a:extLst>
              <a:ext uri="{FF2B5EF4-FFF2-40B4-BE49-F238E27FC236}">
                <a16:creationId xmlns:a16="http://schemas.microsoft.com/office/drawing/2014/main" id="{D374A786-7E98-4488-A29B-98B4E357E7B8}"/>
              </a:ext>
            </a:extLst>
          </p:cNvPr>
          <p:cNvSpPr>
            <a:spLocks noGrp="1"/>
          </p:cNvSpPr>
          <p:nvPr>
            <p:ph type="body" sz="quarter" idx="18" hasCustomPrompt="1"/>
            <p:custDataLst>
              <p:tags r:id="rId14"/>
            </p:custDataLst>
          </p:nvPr>
        </p:nvSpPr>
        <p:spPr>
          <a:xfrm>
            <a:off x="8173370" y="78768"/>
            <a:ext cx="3466942" cy="123111"/>
          </a:xfrm>
        </p:spPr>
        <p:txBody>
          <a:bodyPr wrap="square"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1695030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Contrast 3/4">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3B19533A-7C36-4239-BCB1-336E4EF4EA93}"/>
              </a:ext>
            </a:extLst>
          </p:cNvPr>
          <p:cNvGraphicFramePr>
            <a:graphicFrameLocks noChangeAspect="1"/>
          </p:cNvGraphicFramePr>
          <p:nvPr userDrawn="1">
            <p:custDataLst>
              <p:tags r:id="rId2"/>
            </p:custDataLst>
            <p:extLst>
              <p:ext uri="{D42A27DB-BD31-4B8C-83A1-F6EECF244321}">
                <p14:modId xmlns:p14="http://schemas.microsoft.com/office/powerpoint/2010/main" val="6562524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3619" name="think-cell Slide" r:id="rId16" imgW="473" imgH="473" progId="TCLayout.ActiveDocument.1">
                  <p:embed/>
                </p:oleObj>
              </mc:Choice>
              <mc:Fallback>
                <p:oleObj name="think-cell Slide" r:id="rId16" imgW="473" imgH="473" progId="TCLayout.ActiveDocument.1">
                  <p:embed/>
                  <p:pic>
                    <p:nvPicPr>
                      <p:cNvPr id="3" name="Object 2" hidden="1">
                        <a:extLst>
                          <a:ext uri="{FF2B5EF4-FFF2-40B4-BE49-F238E27FC236}">
                            <a16:creationId xmlns:a16="http://schemas.microsoft.com/office/drawing/2014/main" id="{3B19533A-7C36-4239-BCB1-336E4EF4EA93}"/>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78F94EA0-F844-4358-BAB1-09AA056D6AC4}"/>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300"/>
              </a:spcBef>
              <a:spcAft>
                <a:spcPts val="300"/>
              </a:spcAft>
              <a:buClrTx/>
              <a:buSzTx/>
              <a:buFontTx/>
              <a:buNone/>
              <a:tabLst/>
              <a:defRPr/>
            </a:pPr>
            <a:endParaRPr kumimoji="0" lang="en-US" sz="2500" b="1" i="0" u="none" strike="noStrike" kern="1200" cap="none" spc="0" normalizeH="0" baseline="0" noProof="0" dirty="0" err="1">
              <a:ln>
                <a:noFill/>
              </a:ln>
              <a:solidFill>
                <a:srgbClr val="051C2C"/>
              </a:solidFill>
              <a:effectLst/>
              <a:uLnTx/>
              <a:uFillTx/>
              <a:latin typeface="Georgia" panose="02040502050405020303" pitchFamily="18" charset="0"/>
              <a:ea typeface="+mj-ea"/>
              <a:cs typeface="+mj-cs"/>
              <a:sym typeface="Georgia" panose="02040502050405020303" pitchFamily="18" charset="0"/>
            </a:endParaRPr>
          </a:p>
        </p:txBody>
      </p:sp>
      <p:sp>
        <p:nvSpPr>
          <p:cNvPr id="22" name="RectangleLight">
            <a:extLst>
              <a:ext uri="{FF2B5EF4-FFF2-40B4-BE49-F238E27FC236}">
                <a16:creationId xmlns:a16="http://schemas.microsoft.com/office/drawing/2014/main" id="{65BA59B8-E166-40EF-A08B-73C27149A153}"/>
              </a:ext>
            </a:extLst>
          </p:cNvPr>
          <p:cNvSpPr/>
          <p:nvPr userDrawn="1">
            <p:custDataLst>
              <p:tags r:id="rId4"/>
            </p:custDataLst>
          </p:nvPr>
        </p:nvSpPr>
        <p:spPr bwMode="ltGray">
          <a:xfrm>
            <a:off x="8781416" y="0"/>
            <a:ext cx="3410584"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F0F0"/>
              </a:solidFill>
              <a:effectLst/>
              <a:uLnTx/>
              <a:uFillTx/>
              <a:latin typeface="Arial" panose="020B0604020202020204" pitchFamily="34" charset="0"/>
              <a:ea typeface="+mn-ea"/>
              <a:cs typeface="+mn-cs"/>
            </a:endParaRPr>
          </a:p>
        </p:txBody>
      </p:sp>
      <p:sp>
        <p:nvSpPr>
          <p:cNvPr id="17" name="SlideLogoText">
            <a:extLst>
              <a:ext uri="{FF2B5EF4-FFF2-40B4-BE49-F238E27FC236}">
                <a16:creationId xmlns:a16="http://schemas.microsoft.com/office/drawing/2014/main" id="{609F85FD-B74A-4A4E-BFA9-7668DD6BCB90}"/>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FFFF"/>
                </a:solidFill>
                <a:effectLst/>
                <a:uLnTx/>
                <a:uFillTx/>
                <a:latin typeface="Arial"/>
                <a:ea typeface="+mn-ea"/>
                <a:cs typeface="Arial" panose="020B0604020202020204" pitchFamily="34" charset="0"/>
              </a:rPr>
              <a:t>McKinsey &amp; Company</a:t>
            </a: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marL="0" marR="0" lvl="0" indent="0" algn="r" defTabSz="610744" rtl="0" eaLnBrk="1" fontAlgn="auto" latinLnBrk="0" hangingPunct="1">
              <a:lnSpc>
                <a:spcPct val="100000"/>
              </a:lnSpc>
              <a:spcBef>
                <a:spcPts val="0"/>
              </a:spcBef>
              <a:spcAft>
                <a:spcPts val="0"/>
              </a:spcAft>
              <a:buClrTx/>
              <a:buSzTx/>
              <a:buFontTx/>
              <a:buNone/>
              <a:tabLst/>
              <a:defRPr/>
            </a:pPr>
            <a:fld id="{4ABDCABE-3F10-B64C-92F1-862014417034}" type="slidenum">
              <a:rPr kumimoji="0" lang="en-US" sz="900" b="0" i="0" u="none" strike="noStrike" kern="1200" cap="none" spc="0" normalizeH="0" baseline="0" noProof="0" smtClean="0">
                <a:ln>
                  <a:noFill/>
                </a:ln>
                <a:solidFill>
                  <a:srgbClr val="FFFFFF"/>
                </a:solidFill>
                <a:effectLst/>
                <a:uLnTx/>
                <a:uFillTx/>
                <a:latin typeface="Arial"/>
                <a:ea typeface="+mn-ea"/>
                <a:cs typeface="Arial" panose="020B0604020202020204" pitchFamily="34" charset="0"/>
              </a:rPr>
              <a:pPr marL="0" marR="0" lvl="0" indent="0" algn="r" defTabSz="610744"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a:ln>
                <a:noFill/>
              </a:ln>
              <a:solidFill>
                <a:srgbClr val="FFFFFF"/>
              </a:solidFill>
              <a:effectLst/>
              <a:uLnTx/>
              <a:uFillTx/>
              <a:latin typeface="Arial"/>
              <a:ea typeface="+mn-ea"/>
              <a:cs typeface="Arial" panose="020B0604020202020204" pitchFamily="34" charset="0"/>
            </a:endParaRPr>
          </a:p>
        </p:txBody>
      </p:sp>
      <p:cxnSp>
        <p:nvCxnSpPr>
          <p:cNvPr id="23" name="BottomLineRight">
            <a:extLst>
              <a:ext uri="{FF2B5EF4-FFF2-40B4-BE49-F238E27FC236}">
                <a16:creationId xmlns:a16="http://schemas.microsoft.com/office/drawing/2014/main" id="{2638C600-7B94-46B1-84A4-8C9047694283}"/>
              </a:ext>
            </a:extLst>
          </p:cNvPr>
          <p:cNvCxnSpPr/>
          <p:nvPr userDrawn="1">
            <p:custDataLst>
              <p:tags r:id="rId7"/>
            </p:custDataLst>
          </p:nvPr>
        </p:nvCxnSpPr>
        <p:spPr>
          <a:xfrm>
            <a:off x="9119861" y="6453769"/>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4" name="BottomLineLeft">
            <a:extLst>
              <a:ext uri="{FF2B5EF4-FFF2-40B4-BE49-F238E27FC236}">
                <a16:creationId xmlns:a16="http://schemas.microsoft.com/office/drawing/2014/main" id="{B99699F0-BA7E-4449-B3AE-B5E796EBA187}"/>
              </a:ext>
            </a:extLst>
          </p:cNvPr>
          <p:cNvCxnSpPr/>
          <p:nvPr userDrawn="1">
            <p:custDataLst>
              <p:tags r:id="rId8"/>
            </p:custDataLst>
          </p:nvPr>
        </p:nvCxnSpPr>
        <p:spPr>
          <a:xfrm>
            <a:off x="554736" y="6453769"/>
            <a:ext cx="7918704"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5" name="TopLineRight">
            <a:extLst>
              <a:ext uri="{FF2B5EF4-FFF2-40B4-BE49-F238E27FC236}">
                <a16:creationId xmlns:a16="http://schemas.microsoft.com/office/drawing/2014/main" id="{C34BF1E9-D917-4FD9-B9F4-CB69675F1DDF}"/>
              </a:ext>
            </a:extLst>
          </p:cNvPr>
          <p:cNvCxnSpPr/>
          <p:nvPr userDrawn="1">
            <p:custDataLst>
              <p:tags r:id="rId9"/>
            </p:custDataLst>
          </p:nvPr>
        </p:nvCxnSpPr>
        <p:spPr>
          <a:xfrm>
            <a:off x="9119861" y="1181906"/>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26" name="TopLineLeft">
            <a:extLst>
              <a:ext uri="{FF2B5EF4-FFF2-40B4-BE49-F238E27FC236}">
                <a16:creationId xmlns:a16="http://schemas.microsoft.com/office/drawing/2014/main" id="{D35815C2-596B-44C1-B9BE-5474DFE650BA}"/>
              </a:ext>
            </a:extLst>
          </p:cNvPr>
          <p:cNvCxnSpPr/>
          <p:nvPr userDrawn="1">
            <p:custDataLst>
              <p:tags r:id="rId10"/>
            </p:custDataLst>
          </p:nvPr>
        </p:nvCxnSpPr>
        <p:spPr>
          <a:xfrm>
            <a:off x="554736" y="1181906"/>
            <a:ext cx="7918704"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5. Source" hidden="1">
            <a:extLst>
              <a:ext uri="{FF2B5EF4-FFF2-40B4-BE49-F238E27FC236}">
                <a16:creationId xmlns:a16="http://schemas.microsoft.com/office/drawing/2014/main" id="{4F4B7457-0497-46CF-9E9B-69EB8E74CC15}"/>
              </a:ext>
            </a:extLst>
          </p:cNvPr>
          <p:cNvSpPr txBox="1"/>
          <p:nvPr userDrawn="1">
            <p:custDataLst>
              <p:tags r:id="rId11"/>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pPr marL="0" marR="0" lvl="0" indent="0" algn="l" defTabSz="914400" rtl="0" eaLnBrk="1" fontAlgn="auto" latinLnBrk="0" hangingPunct="1">
              <a:lnSpc>
                <a:spcPct val="100000"/>
              </a:lnSpc>
              <a:spcBef>
                <a:spcPts val="300"/>
              </a:spcBef>
              <a:spcAft>
                <a:spcPts val="300"/>
              </a:spcAft>
              <a:buClrTx/>
              <a:buSzTx/>
              <a:buFont typeface="Segoe UI" panose="020B0502040204020203" pitchFamily="34" charset="0"/>
              <a:buChar char="​"/>
              <a:tabLst/>
              <a:defRPr/>
            </a:pPr>
            <a:r>
              <a:rPr kumimoji="0" lang="en-US" sz="800" b="0" i="0" u="none" strike="noStrike" kern="1200" cap="none" spc="0" normalizeH="0" baseline="0" noProof="0" dirty="0">
                <a:ln>
                  <a:noFill/>
                </a:ln>
                <a:solidFill>
                  <a:srgbClr val="000000"/>
                </a:solidFill>
                <a:effectLst/>
                <a:uLnTx/>
                <a:uFillTx/>
                <a:latin typeface="Arial"/>
                <a:ea typeface="+mn-ea"/>
                <a:cs typeface="Arial" panose="020B0604020202020204" pitchFamily="34" charset="0"/>
              </a:rPr>
              <a:t>Source: …</a:t>
            </a:r>
          </a:p>
        </p:txBody>
      </p:sp>
      <p:sp>
        <p:nvSpPr>
          <p:cNvPr id="21" name="2. Slide Title">
            <a:extLst>
              <a:ext uri="{FF2B5EF4-FFF2-40B4-BE49-F238E27FC236}">
                <a16:creationId xmlns:a16="http://schemas.microsoft.com/office/drawing/2014/main" id="{7387EF73-467A-4B89-B365-A62C8CF7BE39}"/>
              </a:ext>
            </a:extLst>
          </p:cNvPr>
          <p:cNvSpPr>
            <a:spLocks noGrp="1"/>
          </p:cNvSpPr>
          <p:nvPr>
            <p:ph type="title"/>
            <p:custDataLst>
              <p:tags r:id="rId12"/>
            </p:custDataLst>
          </p:nvPr>
        </p:nvSpPr>
        <p:spPr>
          <a:xfrm>
            <a:off x="554736" y="182372"/>
            <a:ext cx="7918704" cy="731520"/>
          </a:xfrm>
        </p:spPr>
        <p:txBody>
          <a:bodyPr/>
          <a:lstStyle>
            <a:lvl1pPr>
              <a:defRPr>
                <a:solidFill>
                  <a:schemeClr val="tx2"/>
                </a:solidFill>
              </a:defRPr>
            </a:lvl1pPr>
          </a:lstStyle>
          <a:p>
            <a:r>
              <a:rPr lang="en-US"/>
              <a:t>Click to edit Master title style</a:t>
            </a:r>
            <a:endParaRPr lang="en-US" dirty="0"/>
          </a:p>
        </p:txBody>
      </p:sp>
      <p:sp>
        <p:nvSpPr>
          <p:cNvPr id="27" name="3. Subtitle">
            <a:extLst>
              <a:ext uri="{FF2B5EF4-FFF2-40B4-BE49-F238E27FC236}">
                <a16:creationId xmlns:a16="http://schemas.microsoft.com/office/drawing/2014/main" id="{274629CD-1AB4-49FA-9F53-76F3C2EB06BF}"/>
              </a:ext>
            </a:extLst>
          </p:cNvPr>
          <p:cNvSpPr>
            <a:spLocks noGrp="1"/>
          </p:cNvSpPr>
          <p:nvPr>
            <p:ph type="subTitle" idx="1"/>
            <p:custDataLst>
              <p:tags r:id="rId13"/>
            </p:custDataLst>
          </p:nvPr>
        </p:nvSpPr>
        <p:spPr>
          <a:xfrm>
            <a:off x="554736" y="903861"/>
            <a:ext cx="7918704" cy="276999"/>
          </a:xfrm>
        </p:spPr>
        <p:txBody>
          <a:bodyPr anchor="ctr" anchorCtr="0"/>
          <a:lstStyle>
            <a:lvl1pPr>
              <a:defRPr>
                <a:solidFill>
                  <a:schemeClr val="tx2"/>
                </a:solidFill>
              </a:defRPr>
            </a:lvl1pPr>
          </a:lstStyle>
          <a:p>
            <a:r>
              <a:rPr lang="en-US" sz="1600" dirty="0"/>
              <a:t>Click to edit Master subtitle style</a:t>
            </a:r>
          </a:p>
        </p:txBody>
      </p:sp>
      <p:sp>
        <p:nvSpPr>
          <p:cNvPr id="28" name="1. On-page tracker">
            <a:extLst>
              <a:ext uri="{FF2B5EF4-FFF2-40B4-BE49-F238E27FC236}">
                <a16:creationId xmlns:a16="http://schemas.microsoft.com/office/drawing/2014/main" id="{DF5FDB83-729E-495E-B061-EB75DD93AD7B}"/>
              </a:ext>
            </a:extLst>
          </p:cNvPr>
          <p:cNvSpPr>
            <a:spLocks noGrp="1"/>
          </p:cNvSpPr>
          <p:nvPr>
            <p:ph type="body" sz="quarter" idx="17" hasCustomPrompt="1"/>
            <p:custDataLst>
              <p:tags r:id="rId14"/>
            </p:custDataLst>
          </p:nvPr>
        </p:nvSpPr>
        <p:spPr>
          <a:xfrm>
            <a:off x="9119860" y="78768"/>
            <a:ext cx="2520451" cy="123111"/>
          </a:xfrm>
        </p:spPr>
        <p:txBody>
          <a:bodyPr wrap="square"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14130981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Reverse Contrast 1/2">
    <p:bg>
      <p:bgPr>
        <a:solidFill>
          <a:schemeClr val="tx1"/>
        </a:solid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DB8ACA33-401E-43F4-A170-DD6C5D984D07}"/>
              </a:ext>
            </a:extLst>
          </p:cNvPr>
          <p:cNvGraphicFramePr>
            <a:graphicFrameLocks noChangeAspect="1"/>
          </p:cNvGraphicFramePr>
          <p:nvPr userDrawn="1">
            <p:custDataLst>
              <p:tags r:id="rId2"/>
            </p:custDataLst>
            <p:extLst>
              <p:ext uri="{D42A27DB-BD31-4B8C-83A1-F6EECF244321}">
                <p14:modId xmlns:p14="http://schemas.microsoft.com/office/powerpoint/2010/main" val="132592698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4643" name="think-cell Slide" r:id="rId16" imgW="473" imgH="473" progId="TCLayout.ActiveDocument.1">
                  <p:embed/>
                </p:oleObj>
              </mc:Choice>
              <mc:Fallback>
                <p:oleObj name="think-cell Slide" r:id="rId16" imgW="473" imgH="473" progId="TCLayout.ActiveDocument.1">
                  <p:embed/>
                  <p:pic>
                    <p:nvPicPr>
                      <p:cNvPr id="4" name="Object 3" hidden="1">
                        <a:extLst>
                          <a:ext uri="{FF2B5EF4-FFF2-40B4-BE49-F238E27FC236}">
                            <a16:creationId xmlns:a16="http://schemas.microsoft.com/office/drawing/2014/main" id="{DB8ACA33-401E-43F4-A170-DD6C5D984D07}"/>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34231008-BBCB-47D1-91D5-881CAE172F74}"/>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4"/>
            </p:custDataLst>
          </p:nvPr>
        </p:nvSpPr>
        <p:spPr bwMode="ltGray">
          <a:xfrm>
            <a:off x="0" y="0"/>
            <a:ext cx="6099048"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7" name="SlideLogoText">
            <a:extLst>
              <a:ext uri="{FF2B5EF4-FFF2-40B4-BE49-F238E27FC236}">
                <a16:creationId xmlns:a16="http://schemas.microsoft.com/office/drawing/2014/main" id="{609F85FD-B74A-4A4E-BFA9-7668DD6BCB90}"/>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2"/>
                </a:solidFill>
                <a:latin typeface="+mn-lt"/>
                <a:ea typeface="+mn-ea"/>
                <a:cs typeface="Arial" panose="020B0604020202020204" pitchFamily="34" charset="0"/>
              </a:rPr>
              <a:t>McKinsey &amp; Company</a:t>
            </a: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2"/>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2"/>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A030B95D-1D90-4A27-8714-CFE7C7DB7020}"/>
              </a:ext>
            </a:extLst>
          </p:cNvPr>
          <p:cNvCxnSpPr/>
          <p:nvPr userDrawn="1">
            <p:custDataLst>
              <p:tags r:id="rId7"/>
            </p:custDataLst>
          </p:nvPr>
        </p:nvCxnSpPr>
        <p:spPr>
          <a:xfrm>
            <a:off x="6573171" y="6453769"/>
            <a:ext cx="5065776" cy="0"/>
          </a:xfrm>
          <a:prstGeom prst="line">
            <a:avLst/>
          </a:prstGeom>
          <a:ln w="6350">
            <a:solidFill>
              <a:schemeClr val="tx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546D990A-A0D7-434B-9320-6311D017DAA2}"/>
              </a:ext>
            </a:extLst>
          </p:cNvPr>
          <p:cNvCxnSpPr/>
          <p:nvPr userDrawn="1">
            <p:custDataLst>
              <p:tags r:id="rId8"/>
            </p:custDataLst>
          </p:nvPr>
        </p:nvCxnSpPr>
        <p:spPr>
          <a:xfrm>
            <a:off x="554736" y="6453769"/>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5" name="TopLineRight">
            <a:extLst>
              <a:ext uri="{FF2B5EF4-FFF2-40B4-BE49-F238E27FC236}">
                <a16:creationId xmlns:a16="http://schemas.microsoft.com/office/drawing/2014/main" id="{9388C4F9-67A3-422B-89FF-FAD8454A2F57}"/>
              </a:ext>
            </a:extLst>
          </p:cNvPr>
          <p:cNvCxnSpPr/>
          <p:nvPr userDrawn="1">
            <p:custDataLst>
              <p:tags r:id="rId9"/>
            </p:custDataLst>
          </p:nvPr>
        </p:nvCxnSpPr>
        <p:spPr>
          <a:xfrm>
            <a:off x="6573171" y="1181906"/>
            <a:ext cx="5065776" cy="0"/>
          </a:xfrm>
          <a:prstGeom prst="line">
            <a:avLst/>
          </a:prstGeom>
          <a:ln w="6350">
            <a:solidFill>
              <a:schemeClr val="tx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3" name="TopLineLeft">
            <a:extLst>
              <a:ext uri="{FF2B5EF4-FFF2-40B4-BE49-F238E27FC236}">
                <a16:creationId xmlns:a16="http://schemas.microsoft.com/office/drawing/2014/main" id="{1C0D7255-5C21-4254-B3DE-6D296E69C5F2}"/>
              </a:ext>
            </a:extLst>
          </p:cNvPr>
          <p:cNvCxnSpPr/>
          <p:nvPr userDrawn="1">
            <p:custDataLst>
              <p:tags r:id="rId10"/>
            </p:custDataLst>
          </p:nvPr>
        </p:nvCxnSpPr>
        <p:spPr>
          <a:xfrm>
            <a:off x="554736" y="1181906"/>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5. Source" hidden="1">
            <a:extLst>
              <a:ext uri="{FF2B5EF4-FFF2-40B4-BE49-F238E27FC236}">
                <a16:creationId xmlns:a16="http://schemas.microsoft.com/office/drawing/2014/main" id="{4F4B7457-0497-46CF-9E9B-69EB8E74CC15}"/>
              </a:ext>
            </a:extLst>
          </p:cNvPr>
          <p:cNvSpPr txBox="1"/>
          <p:nvPr userDrawn="1">
            <p:custDataLst>
              <p:tags r:id="rId11"/>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solidFill>
                  <a:schemeClr val="bg2"/>
                </a:solidFill>
              </a:rPr>
              <a:t>Source: …</a:t>
            </a:r>
          </a:p>
        </p:txBody>
      </p:sp>
      <p:sp>
        <p:nvSpPr>
          <p:cNvPr id="16" name="2. Slide Title">
            <a:extLst>
              <a:ext uri="{FF2B5EF4-FFF2-40B4-BE49-F238E27FC236}">
                <a16:creationId xmlns:a16="http://schemas.microsoft.com/office/drawing/2014/main" id="{A6572372-0AB1-4E81-BB71-21DAADA26CB0}"/>
              </a:ext>
            </a:extLst>
          </p:cNvPr>
          <p:cNvSpPr>
            <a:spLocks noGrp="1"/>
          </p:cNvSpPr>
          <p:nvPr>
            <p:ph type="title"/>
            <p:custDataLst>
              <p:tags r:id="rId12"/>
            </p:custDataLst>
          </p:nvPr>
        </p:nvSpPr>
        <p:spPr>
          <a:xfrm>
            <a:off x="554736" y="182372"/>
            <a:ext cx="5065776" cy="731520"/>
          </a:xfrm>
        </p:spPr>
        <p:txBody>
          <a:bodyPr/>
          <a:lstStyle>
            <a:lvl1pPr>
              <a:defRPr>
                <a:solidFill>
                  <a:schemeClr val="tx1"/>
                </a:solidFill>
              </a:defRPr>
            </a:lvl1pPr>
          </a:lstStyle>
          <a:p>
            <a:r>
              <a:rPr lang="en-US"/>
              <a:t>Click to edit Master title style</a:t>
            </a:r>
            <a:endParaRPr lang="en-US" dirty="0"/>
          </a:p>
        </p:txBody>
      </p:sp>
      <p:sp>
        <p:nvSpPr>
          <p:cNvPr id="21" name="3. Subtitle">
            <a:extLst>
              <a:ext uri="{FF2B5EF4-FFF2-40B4-BE49-F238E27FC236}">
                <a16:creationId xmlns:a16="http://schemas.microsoft.com/office/drawing/2014/main" id="{ECA9DF7A-E368-4E06-81DB-9573DB7F92EA}"/>
              </a:ext>
            </a:extLst>
          </p:cNvPr>
          <p:cNvSpPr>
            <a:spLocks noGrp="1"/>
          </p:cNvSpPr>
          <p:nvPr>
            <p:ph type="subTitle" idx="1"/>
            <p:custDataLst>
              <p:tags r:id="rId13"/>
            </p:custDataLst>
          </p:nvPr>
        </p:nvSpPr>
        <p:spPr>
          <a:xfrm>
            <a:off x="554736" y="903861"/>
            <a:ext cx="5065776" cy="276999"/>
          </a:xfrm>
        </p:spPr>
        <p:txBody>
          <a:bodyPr anchor="ctr" anchorCtr="0"/>
          <a:lstStyle>
            <a:lvl1pPr>
              <a:defRPr>
                <a:solidFill>
                  <a:schemeClr val="tx1"/>
                </a:solidFill>
              </a:defRPr>
            </a:lvl1pPr>
          </a:lstStyle>
          <a:p>
            <a:r>
              <a:rPr lang="en-US" sz="1600" dirty="0"/>
              <a:t>Click to edit Master subtitle style</a:t>
            </a:r>
          </a:p>
        </p:txBody>
      </p:sp>
      <p:sp>
        <p:nvSpPr>
          <p:cNvPr id="24" name="1. On-page tracker">
            <a:extLst>
              <a:ext uri="{FF2B5EF4-FFF2-40B4-BE49-F238E27FC236}">
                <a16:creationId xmlns:a16="http://schemas.microsoft.com/office/drawing/2014/main" id="{0343DE71-74EF-4CF3-AB14-F26D42418051}"/>
              </a:ext>
            </a:extLst>
          </p:cNvPr>
          <p:cNvSpPr>
            <a:spLocks noGrp="1"/>
          </p:cNvSpPr>
          <p:nvPr>
            <p:ph type="body" sz="quarter" idx="17" hasCustomPrompt="1"/>
            <p:custDataLst>
              <p:tags r:id="rId14"/>
            </p:custDataLst>
          </p:nvPr>
        </p:nvSpPr>
        <p:spPr>
          <a:xfrm>
            <a:off x="7159752" y="78768"/>
            <a:ext cx="4480560" cy="123111"/>
          </a:xfrm>
        </p:spPr>
        <p:txBody>
          <a:bodyPr anchor="ctr" anchorCtr="0">
            <a:spAutoFit/>
          </a:bodyPr>
          <a:lstStyle>
            <a:lvl1pPr algn="r">
              <a:defRPr sz="800">
                <a:solidFill>
                  <a:schemeClr val="tx2"/>
                </a:solidFill>
                <a:latin typeface="+mn-lt"/>
              </a:defRPr>
            </a:lvl1pPr>
          </a:lstStyle>
          <a:p>
            <a:pPr lvl="0"/>
            <a:r>
              <a:rPr lang="en-US" dirty="0"/>
              <a:t>Chapter › Topic</a:t>
            </a:r>
          </a:p>
        </p:txBody>
      </p:sp>
    </p:spTree>
    <p:extLst>
      <p:ext uri="{BB962C8B-B14F-4D97-AF65-F5344CB8AC3E}">
        <p14:creationId xmlns:p14="http://schemas.microsoft.com/office/powerpoint/2010/main" val="17810949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Reverse Contrast 2/3">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CB55F70-6D9A-415C-82BE-CBDB3A3541E6}"/>
              </a:ext>
            </a:extLst>
          </p:cNvPr>
          <p:cNvGraphicFramePr>
            <a:graphicFrameLocks noChangeAspect="1"/>
          </p:cNvGraphicFramePr>
          <p:nvPr userDrawn="1">
            <p:custDataLst>
              <p:tags r:id="rId2"/>
            </p:custDataLst>
            <p:extLst>
              <p:ext uri="{D42A27DB-BD31-4B8C-83A1-F6EECF244321}">
                <p14:modId xmlns:p14="http://schemas.microsoft.com/office/powerpoint/2010/main" val="24031590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5667" name="think-cell Slide" r:id="rId16" imgW="413" imgH="416" progId="TCLayout.ActiveDocument.1">
                  <p:embed/>
                </p:oleObj>
              </mc:Choice>
              <mc:Fallback>
                <p:oleObj name="think-cell Slide" r:id="rId16" imgW="413" imgH="416" progId="TCLayout.ActiveDocument.1">
                  <p:embed/>
                  <p:pic>
                    <p:nvPicPr>
                      <p:cNvPr id="3" name="Object 2" hidden="1">
                        <a:extLst>
                          <a:ext uri="{FF2B5EF4-FFF2-40B4-BE49-F238E27FC236}">
                            <a16:creationId xmlns:a16="http://schemas.microsoft.com/office/drawing/2014/main" id="{FCB55F70-6D9A-415C-82BE-CBDB3A3541E6}"/>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07F893DE-55B2-4BF3-87B6-545011BEFD97}"/>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4"/>
            </p:custDataLst>
          </p:nvPr>
        </p:nvSpPr>
        <p:spPr bwMode="ltGray">
          <a:xfrm>
            <a:off x="-5702" y="0"/>
            <a:ext cx="4361688"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6" name="SlideLogoText">
            <a:extLst>
              <a:ext uri="{FF2B5EF4-FFF2-40B4-BE49-F238E27FC236}">
                <a16:creationId xmlns:a16="http://schemas.microsoft.com/office/drawing/2014/main" id="{AEC46ACE-42CD-4304-9E51-86DBC38CA4EB}"/>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tx2"/>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2"/>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2"/>
              </a:solidFill>
              <a:latin typeface="+mn-lt"/>
              <a:ea typeface="+mn-ea"/>
              <a:cs typeface="Arial" panose="020B0604020202020204" pitchFamily="34" charset="0"/>
            </a:endParaRPr>
          </a:p>
        </p:txBody>
      </p:sp>
      <p:cxnSp>
        <p:nvCxnSpPr>
          <p:cNvPr id="12" name="BottomLineRight">
            <a:extLst>
              <a:ext uri="{FF2B5EF4-FFF2-40B4-BE49-F238E27FC236}">
                <a16:creationId xmlns:a16="http://schemas.microsoft.com/office/drawing/2014/main" id="{6425396B-5490-4E4D-8EA4-E4AB4F98BF62}"/>
              </a:ext>
            </a:extLst>
          </p:cNvPr>
          <p:cNvCxnSpPr>
            <a:cxnSpLocks/>
          </p:cNvCxnSpPr>
          <p:nvPr userDrawn="1">
            <p:custDataLst>
              <p:tags r:id="rId7"/>
            </p:custDataLst>
          </p:nvPr>
        </p:nvCxnSpPr>
        <p:spPr bwMode="black">
          <a:xfrm>
            <a:off x="554736" y="6453769"/>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BottomLineLeft">
            <a:extLst>
              <a:ext uri="{FF2B5EF4-FFF2-40B4-BE49-F238E27FC236}">
                <a16:creationId xmlns:a16="http://schemas.microsoft.com/office/drawing/2014/main" id="{570396F1-4249-402C-975E-F70778173C25}"/>
              </a:ext>
            </a:extLst>
          </p:cNvPr>
          <p:cNvCxnSpPr>
            <a:cxnSpLocks/>
          </p:cNvCxnSpPr>
          <p:nvPr userDrawn="1">
            <p:custDataLst>
              <p:tags r:id="rId8"/>
            </p:custDataLst>
          </p:nvPr>
        </p:nvCxnSpPr>
        <p:spPr>
          <a:xfrm>
            <a:off x="4672584" y="6453769"/>
            <a:ext cx="6967728"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Right">
            <a:extLst>
              <a:ext uri="{FF2B5EF4-FFF2-40B4-BE49-F238E27FC236}">
                <a16:creationId xmlns:a16="http://schemas.microsoft.com/office/drawing/2014/main" id="{C5BD98EE-C09E-457E-A028-EBE485145AA3}"/>
              </a:ext>
            </a:extLst>
          </p:cNvPr>
          <p:cNvCxnSpPr>
            <a:cxnSpLocks/>
          </p:cNvCxnSpPr>
          <p:nvPr userDrawn="1">
            <p:custDataLst>
              <p:tags r:id="rId9"/>
            </p:custDataLst>
          </p:nvPr>
        </p:nvCxnSpPr>
        <p:spPr>
          <a:xfrm>
            <a:off x="554736" y="1181906"/>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 name="TopLineLeft">
            <a:extLst>
              <a:ext uri="{FF2B5EF4-FFF2-40B4-BE49-F238E27FC236}">
                <a16:creationId xmlns:a16="http://schemas.microsoft.com/office/drawing/2014/main" id="{47D3FB95-30DE-4983-B5AE-01B80542C0DD}"/>
              </a:ext>
            </a:extLst>
          </p:cNvPr>
          <p:cNvCxnSpPr>
            <a:cxnSpLocks/>
          </p:cNvCxnSpPr>
          <p:nvPr userDrawn="1">
            <p:custDataLst>
              <p:tags r:id="rId10"/>
            </p:custDataLst>
          </p:nvPr>
        </p:nvCxnSpPr>
        <p:spPr>
          <a:xfrm>
            <a:off x="4672584" y="1181906"/>
            <a:ext cx="6967728"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8" name="5. Source" hidden="1">
            <a:extLst>
              <a:ext uri="{FF2B5EF4-FFF2-40B4-BE49-F238E27FC236}">
                <a16:creationId xmlns:a16="http://schemas.microsoft.com/office/drawing/2014/main" id="{143701BF-655B-4E75-9AF7-14445CDB19BD}"/>
              </a:ext>
            </a:extLst>
          </p:cNvPr>
          <p:cNvSpPr txBox="1"/>
          <p:nvPr userDrawn="1">
            <p:custDataLst>
              <p:tags r:id="rId11"/>
            </p:custDataLst>
          </p:nvPr>
        </p:nvSpPr>
        <p:spPr>
          <a:xfrm>
            <a:off x="554735" y="6501669"/>
            <a:ext cx="6967729"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solidFill>
                  <a:schemeClr val="bg2"/>
                </a:solidFill>
              </a:rPr>
              <a:t>Source: …</a:t>
            </a:r>
          </a:p>
        </p:txBody>
      </p:sp>
      <p:sp>
        <p:nvSpPr>
          <p:cNvPr id="21" name="2. Slide Title">
            <a:extLst>
              <a:ext uri="{FF2B5EF4-FFF2-40B4-BE49-F238E27FC236}">
                <a16:creationId xmlns:a16="http://schemas.microsoft.com/office/drawing/2014/main" id="{61BAB226-116B-4061-AAA6-FA0B19E0A17E}"/>
              </a:ext>
            </a:extLst>
          </p:cNvPr>
          <p:cNvSpPr>
            <a:spLocks noGrp="1"/>
          </p:cNvSpPr>
          <p:nvPr>
            <p:ph type="title"/>
            <p:custDataLst>
              <p:tags r:id="rId12"/>
            </p:custDataLst>
          </p:nvPr>
        </p:nvSpPr>
        <p:spPr>
          <a:xfrm>
            <a:off x="554736" y="2743200"/>
            <a:ext cx="3465576" cy="770400"/>
          </a:xfrm>
        </p:spPr>
        <p:txBody>
          <a:bodyPr/>
          <a:lstStyle>
            <a:lvl1pPr>
              <a:defRPr>
                <a:solidFill>
                  <a:schemeClr val="tx1"/>
                </a:solidFill>
              </a:defRPr>
            </a:lvl1pPr>
          </a:lstStyle>
          <a:p>
            <a:r>
              <a:rPr lang="en-US" dirty="0"/>
              <a:t>Click to edit Master title style</a:t>
            </a:r>
          </a:p>
        </p:txBody>
      </p:sp>
      <p:sp>
        <p:nvSpPr>
          <p:cNvPr id="22" name="3. Subtitle">
            <a:extLst>
              <a:ext uri="{FF2B5EF4-FFF2-40B4-BE49-F238E27FC236}">
                <a16:creationId xmlns:a16="http://schemas.microsoft.com/office/drawing/2014/main" id="{901EC9FA-65C7-4AC6-A9AC-B43BD4264291}"/>
              </a:ext>
            </a:extLst>
          </p:cNvPr>
          <p:cNvSpPr>
            <a:spLocks noGrp="1"/>
          </p:cNvSpPr>
          <p:nvPr>
            <p:ph type="subTitle" idx="1"/>
            <p:custDataLst>
              <p:tags r:id="rId13"/>
            </p:custDataLst>
          </p:nvPr>
        </p:nvSpPr>
        <p:spPr>
          <a:xfrm>
            <a:off x="554736" y="3661200"/>
            <a:ext cx="3465576" cy="244800"/>
          </a:xfrm>
        </p:spPr>
        <p:txBody>
          <a:bodyPr anchor="ctr" anchorCtr="0"/>
          <a:lstStyle>
            <a:lvl1pPr>
              <a:defRPr>
                <a:solidFill>
                  <a:schemeClr val="tx1"/>
                </a:solidFill>
              </a:defRPr>
            </a:lvl1pPr>
          </a:lstStyle>
          <a:p>
            <a:r>
              <a:rPr lang="en-US" sz="1600" dirty="0"/>
              <a:t>Click to edit Master subtitle style</a:t>
            </a:r>
          </a:p>
        </p:txBody>
      </p:sp>
      <p:sp>
        <p:nvSpPr>
          <p:cNvPr id="23" name="1. On-page tracker">
            <a:extLst>
              <a:ext uri="{FF2B5EF4-FFF2-40B4-BE49-F238E27FC236}">
                <a16:creationId xmlns:a16="http://schemas.microsoft.com/office/drawing/2014/main" id="{A75CDD39-93AC-4160-B69B-06F75E5A85A6}"/>
              </a:ext>
            </a:extLst>
          </p:cNvPr>
          <p:cNvSpPr>
            <a:spLocks noGrp="1"/>
          </p:cNvSpPr>
          <p:nvPr>
            <p:ph type="body" sz="quarter" idx="17" hasCustomPrompt="1"/>
            <p:custDataLst>
              <p:tags r:id="rId14"/>
            </p:custDataLst>
          </p:nvPr>
        </p:nvSpPr>
        <p:spPr>
          <a:xfrm>
            <a:off x="7159752" y="78768"/>
            <a:ext cx="4480560" cy="123111"/>
          </a:xfrm>
        </p:spPr>
        <p:txBody>
          <a:bodyPr anchor="ctr" anchorCtr="0">
            <a:spAutoFit/>
          </a:bodyPr>
          <a:lstStyle>
            <a:lvl1pPr algn="r">
              <a:defRPr sz="800">
                <a:solidFill>
                  <a:schemeClr val="tx2"/>
                </a:solidFill>
                <a:latin typeface="+mn-lt"/>
              </a:defRPr>
            </a:lvl1pPr>
          </a:lstStyle>
          <a:p>
            <a:pPr lvl="0"/>
            <a:r>
              <a:rPr lang="en-US" dirty="0"/>
              <a:t>Chapter › Topic</a:t>
            </a:r>
          </a:p>
        </p:txBody>
      </p:sp>
    </p:spTree>
    <p:extLst>
      <p:ext uri="{BB962C8B-B14F-4D97-AF65-F5344CB8AC3E}">
        <p14:creationId xmlns:p14="http://schemas.microsoft.com/office/powerpoint/2010/main" val="24480180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Reverse Contrast 3/4">
    <p:bg>
      <p:bgPr>
        <a:solidFill>
          <a:schemeClr val="tx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CB55F70-6D9A-415C-82BE-CBDB3A3541E6}"/>
              </a:ext>
            </a:extLst>
          </p:cNvPr>
          <p:cNvGraphicFramePr>
            <a:graphicFrameLocks noChangeAspect="1"/>
          </p:cNvGraphicFramePr>
          <p:nvPr userDrawn="1">
            <p:custDataLst>
              <p:tags r:id="rId2"/>
            </p:custDataLst>
            <p:extLst>
              <p:ext uri="{D42A27DB-BD31-4B8C-83A1-F6EECF244321}">
                <p14:modId xmlns:p14="http://schemas.microsoft.com/office/powerpoint/2010/main" val="30004188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6691" name="think-cell Slide" r:id="rId16" imgW="413" imgH="416" progId="TCLayout.ActiveDocument.1">
                  <p:embed/>
                </p:oleObj>
              </mc:Choice>
              <mc:Fallback>
                <p:oleObj name="think-cell Slide" r:id="rId16" imgW="413" imgH="416" progId="TCLayout.ActiveDocument.1">
                  <p:embed/>
                  <p:pic>
                    <p:nvPicPr>
                      <p:cNvPr id="3" name="Object 2" hidden="1">
                        <a:extLst>
                          <a:ext uri="{FF2B5EF4-FFF2-40B4-BE49-F238E27FC236}">
                            <a16:creationId xmlns:a16="http://schemas.microsoft.com/office/drawing/2014/main" id="{FCB55F70-6D9A-415C-82BE-CBDB3A3541E6}"/>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07F893DE-55B2-4BF3-87B6-545011BEFD97}"/>
              </a:ext>
            </a:extLst>
          </p:cNvPr>
          <p:cNvSpPr/>
          <p:nvPr userDrawn="1">
            <p:custDataLst>
              <p:tags r:id="rId3"/>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Dark">
            <a:extLst>
              <a:ext uri="{FF2B5EF4-FFF2-40B4-BE49-F238E27FC236}">
                <a16:creationId xmlns:a16="http://schemas.microsoft.com/office/drawing/2014/main" id="{2365F90A-9CD8-40EE-93CD-2729135A9569}"/>
              </a:ext>
            </a:extLst>
          </p:cNvPr>
          <p:cNvSpPr/>
          <p:nvPr userDrawn="1">
            <p:custDataLst>
              <p:tags r:id="rId4"/>
            </p:custDataLst>
          </p:nvPr>
        </p:nvSpPr>
        <p:spPr bwMode="ltGray">
          <a:xfrm>
            <a:off x="-5702" y="0"/>
            <a:ext cx="3410584" cy="6858000"/>
          </a:xfrm>
          <a:prstGeom prst="rect">
            <a:avLst/>
          </a:prstGeom>
          <a:solidFill>
            <a:schemeClr val="bg1"/>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6" name="SlideLogoText">
            <a:extLst>
              <a:ext uri="{FF2B5EF4-FFF2-40B4-BE49-F238E27FC236}">
                <a16:creationId xmlns:a16="http://schemas.microsoft.com/office/drawing/2014/main" id="{AEC46ACE-42CD-4304-9E51-86DBC38CA4EB}"/>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tx2"/>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3B7A7C0C-AC02-4989-860B-73442D510162}"/>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2"/>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2"/>
              </a:solidFill>
              <a:latin typeface="+mn-lt"/>
              <a:ea typeface="+mn-ea"/>
              <a:cs typeface="Arial" panose="020B0604020202020204" pitchFamily="34" charset="0"/>
            </a:endParaRPr>
          </a:p>
        </p:txBody>
      </p:sp>
      <p:cxnSp>
        <p:nvCxnSpPr>
          <p:cNvPr id="12" name="BottomLineRight">
            <a:extLst>
              <a:ext uri="{FF2B5EF4-FFF2-40B4-BE49-F238E27FC236}">
                <a16:creationId xmlns:a16="http://schemas.microsoft.com/office/drawing/2014/main" id="{6425396B-5490-4E4D-8EA4-E4AB4F98BF62}"/>
              </a:ext>
            </a:extLst>
          </p:cNvPr>
          <p:cNvCxnSpPr>
            <a:cxnSpLocks/>
          </p:cNvCxnSpPr>
          <p:nvPr userDrawn="1">
            <p:custDataLst>
              <p:tags r:id="rId7"/>
            </p:custDataLst>
          </p:nvPr>
        </p:nvCxnSpPr>
        <p:spPr bwMode="black">
          <a:xfrm>
            <a:off x="554736" y="6453769"/>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BottomLineLeft">
            <a:extLst>
              <a:ext uri="{FF2B5EF4-FFF2-40B4-BE49-F238E27FC236}">
                <a16:creationId xmlns:a16="http://schemas.microsoft.com/office/drawing/2014/main" id="{570396F1-4249-402C-975E-F70778173C25}"/>
              </a:ext>
            </a:extLst>
          </p:cNvPr>
          <p:cNvCxnSpPr>
            <a:cxnSpLocks/>
          </p:cNvCxnSpPr>
          <p:nvPr userDrawn="1">
            <p:custDataLst>
              <p:tags r:id="rId8"/>
            </p:custDataLst>
          </p:nvPr>
        </p:nvCxnSpPr>
        <p:spPr>
          <a:xfrm>
            <a:off x="3715757" y="6453769"/>
            <a:ext cx="7918704"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Right">
            <a:extLst>
              <a:ext uri="{FF2B5EF4-FFF2-40B4-BE49-F238E27FC236}">
                <a16:creationId xmlns:a16="http://schemas.microsoft.com/office/drawing/2014/main" id="{C5BD98EE-C09E-457E-A028-EBE485145AA3}"/>
              </a:ext>
            </a:extLst>
          </p:cNvPr>
          <p:cNvCxnSpPr>
            <a:cxnSpLocks/>
          </p:cNvCxnSpPr>
          <p:nvPr userDrawn="1">
            <p:custDataLst>
              <p:tags r:id="rId9"/>
            </p:custDataLst>
          </p:nvPr>
        </p:nvCxnSpPr>
        <p:spPr>
          <a:xfrm>
            <a:off x="554736" y="1181906"/>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8" name="TopLineLeft">
            <a:extLst>
              <a:ext uri="{FF2B5EF4-FFF2-40B4-BE49-F238E27FC236}">
                <a16:creationId xmlns:a16="http://schemas.microsoft.com/office/drawing/2014/main" id="{47D3FB95-30DE-4983-B5AE-01B80542C0DD}"/>
              </a:ext>
            </a:extLst>
          </p:cNvPr>
          <p:cNvCxnSpPr>
            <a:cxnSpLocks/>
          </p:cNvCxnSpPr>
          <p:nvPr userDrawn="1">
            <p:custDataLst>
              <p:tags r:id="rId10"/>
            </p:custDataLst>
          </p:nvPr>
        </p:nvCxnSpPr>
        <p:spPr>
          <a:xfrm>
            <a:off x="3715757" y="1181906"/>
            <a:ext cx="7918704" cy="0"/>
          </a:xfrm>
          <a:prstGeom prst="line">
            <a:avLst/>
          </a:prstGeom>
          <a:ln w="6350">
            <a:solidFill>
              <a:schemeClr val="bg2"/>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8" name="5. Source" hidden="1">
            <a:extLst>
              <a:ext uri="{FF2B5EF4-FFF2-40B4-BE49-F238E27FC236}">
                <a16:creationId xmlns:a16="http://schemas.microsoft.com/office/drawing/2014/main" id="{143701BF-655B-4E75-9AF7-14445CDB19BD}"/>
              </a:ext>
            </a:extLst>
          </p:cNvPr>
          <p:cNvSpPr txBox="1"/>
          <p:nvPr userDrawn="1">
            <p:custDataLst>
              <p:tags r:id="rId11"/>
            </p:custDataLst>
          </p:nvPr>
        </p:nvSpPr>
        <p:spPr>
          <a:xfrm>
            <a:off x="554735" y="6501669"/>
            <a:ext cx="6967729"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solidFill>
                  <a:schemeClr val="bg2"/>
                </a:solidFill>
              </a:rPr>
              <a:t>Source: …</a:t>
            </a:r>
          </a:p>
        </p:txBody>
      </p:sp>
      <p:sp>
        <p:nvSpPr>
          <p:cNvPr id="24" name="2. Slide Title">
            <a:extLst>
              <a:ext uri="{FF2B5EF4-FFF2-40B4-BE49-F238E27FC236}">
                <a16:creationId xmlns:a16="http://schemas.microsoft.com/office/drawing/2014/main" id="{931FDB32-E5DC-4F7F-A1B1-FB3CC830903E}"/>
              </a:ext>
            </a:extLst>
          </p:cNvPr>
          <p:cNvSpPr>
            <a:spLocks noGrp="1"/>
          </p:cNvSpPr>
          <p:nvPr>
            <p:ph type="title" hasCustomPrompt="1"/>
            <p:custDataLst>
              <p:tags r:id="rId12"/>
            </p:custDataLst>
          </p:nvPr>
        </p:nvSpPr>
        <p:spPr>
          <a:xfrm>
            <a:off x="554736" y="2743200"/>
            <a:ext cx="2514600" cy="770400"/>
          </a:xfrm>
        </p:spPr>
        <p:txBody>
          <a:bodyPr/>
          <a:lstStyle>
            <a:lvl1pPr>
              <a:defRPr>
                <a:solidFill>
                  <a:schemeClr val="tx1"/>
                </a:solidFill>
              </a:defRPr>
            </a:lvl1pPr>
          </a:lstStyle>
          <a:p>
            <a:r>
              <a:rPr lang="en-US" dirty="0"/>
              <a:t>Click to edit title style</a:t>
            </a:r>
          </a:p>
        </p:txBody>
      </p:sp>
      <p:sp>
        <p:nvSpPr>
          <p:cNvPr id="25" name="3. Subtitle">
            <a:extLst>
              <a:ext uri="{FF2B5EF4-FFF2-40B4-BE49-F238E27FC236}">
                <a16:creationId xmlns:a16="http://schemas.microsoft.com/office/drawing/2014/main" id="{04057707-3F89-441E-A13E-6FCB40A78D50}"/>
              </a:ext>
            </a:extLst>
          </p:cNvPr>
          <p:cNvSpPr>
            <a:spLocks noGrp="1"/>
          </p:cNvSpPr>
          <p:nvPr>
            <p:ph type="subTitle" idx="1" hasCustomPrompt="1"/>
            <p:custDataLst>
              <p:tags r:id="rId13"/>
            </p:custDataLst>
          </p:nvPr>
        </p:nvSpPr>
        <p:spPr>
          <a:xfrm>
            <a:off x="554736" y="3661200"/>
            <a:ext cx="2514600" cy="493200"/>
          </a:xfrm>
        </p:spPr>
        <p:txBody>
          <a:bodyPr anchor="ctr" anchorCtr="0"/>
          <a:lstStyle>
            <a:lvl1pPr>
              <a:defRPr>
                <a:solidFill>
                  <a:schemeClr val="tx1"/>
                </a:solidFill>
              </a:defRPr>
            </a:lvl1pPr>
          </a:lstStyle>
          <a:p>
            <a:r>
              <a:rPr lang="en-US" sz="1600" dirty="0"/>
              <a:t>Click to edit subtitle style</a:t>
            </a:r>
          </a:p>
        </p:txBody>
      </p:sp>
      <p:sp>
        <p:nvSpPr>
          <p:cNvPr id="26" name="1. On-page tracker">
            <a:extLst>
              <a:ext uri="{FF2B5EF4-FFF2-40B4-BE49-F238E27FC236}">
                <a16:creationId xmlns:a16="http://schemas.microsoft.com/office/drawing/2014/main" id="{95F50EB6-435E-4A8C-B188-9BE2198DB2B9}"/>
              </a:ext>
            </a:extLst>
          </p:cNvPr>
          <p:cNvSpPr>
            <a:spLocks noGrp="1"/>
          </p:cNvSpPr>
          <p:nvPr>
            <p:ph type="body" sz="quarter" idx="17" hasCustomPrompt="1"/>
            <p:custDataLst>
              <p:tags r:id="rId14"/>
            </p:custDataLst>
          </p:nvPr>
        </p:nvSpPr>
        <p:spPr>
          <a:xfrm>
            <a:off x="7159752" y="78768"/>
            <a:ext cx="4480560" cy="123111"/>
          </a:xfrm>
        </p:spPr>
        <p:txBody>
          <a:bodyPr anchor="ctr" anchorCtr="0">
            <a:spAutoFit/>
          </a:bodyPr>
          <a:lstStyle>
            <a:lvl1pPr algn="r">
              <a:defRPr sz="800">
                <a:solidFill>
                  <a:schemeClr val="tx2"/>
                </a:solidFill>
                <a:latin typeface="+mn-lt"/>
              </a:defRPr>
            </a:lvl1pPr>
          </a:lstStyle>
          <a:p>
            <a:pPr lvl="0"/>
            <a:r>
              <a:rPr lang="en-US" dirty="0"/>
              <a:t>Chapter › Topic</a:t>
            </a:r>
          </a:p>
        </p:txBody>
      </p:sp>
    </p:spTree>
    <p:extLst>
      <p:ext uri="{BB962C8B-B14F-4D97-AF65-F5344CB8AC3E}">
        <p14:creationId xmlns:p14="http://schemas.microsoft.com/office/powerpoint/2010/main" val="29610467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Contrast 3-line">
    <p:spTree>
      <p:nvGrpSpPr>
        <p:cNvPr id="1" name=""/>
        <p:cNvGrpSpPr/>
        <p:nvPr/>
      </p:nvGrpSpPr>
      <p:grpSpPr>
        <a:xfrm>
          <a:off x="0" y="0"/>
          <a:ext cx="0" cy="0"/>
          <a:chOff x="0" y="0"/>
          <a:chExt cx="0" cy="0"/>
        </a:xfrm>
      </p:grpSpPr>
      <p:cxnSp>
        <p:nvCxnSpPr>
          <p:cNvPr id="103" name="BottomLine">
            <a:extLst>
              <a:ext uri="{FF2B5EF4-FFF2-40B4-BE49-F238E27FC236}">
                <a16:creationId xmlns:a16="http://schemas.microsoft.com/office/drawing/2014/main" id="{1A205B6C-F79D-4193-9FCF-230AF1D51716}"/>
              </a:ext>
            </a:extLst>
          </p:cNvPr>
          <p:cNvCxnSpPr/>
          <p:nvPr userDrawn="1">
            <p:custDataLst>
              <p:tags r:id="rId1"/>
            </p:custDataLst>
          </p:nvPr>
        </p:nvCxnSpPr>
        <p:spPr>
          <a:xfrm>
            <a:off x="554736" y="6453769"/>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TopLine">
            <a:extLst>
              <a:ext uri="{FF2B5EF4-FFF2-40B4-BE49-F238E27FC236}">
                <a16:creationId xmlns:a16="http://schemas.microsoft.com/office/drawing/2014/main" id="{CB6CF5F8-7994-4E97-9AE6-6C98CE30967C}"/>
              </a:ext>
            </a:extLst>
          </p:cNvPr>
          <p:cNvCxnSpPr/>
          <p:nvPr userDrawn="1">
            <p:custDataLst>
              <p:tags r:id="rId2"/>
            </p:custDataLst>
          </p:nvPr>
        </p:nvCxnSpPr>
        <p:spPr>
          <a:xfrm>
            <a:off x="554736" y="1181906"/>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4" name="SlideLogoText">
            <a:extLst>
              <a:ext uri="{FF2B5EF4-FFF2-40B4-BE49-F238E27FC236}">
                <a16:creationId xmlns:a16="http://schemas.microsoft.com/office/drawing/2014/main" id="{B789CE62-716F-47B1-B8FE-60436A1FA5A7}"/>
              </a:ext>
            </a:extLst>
          </p:cNvPr>
          <p:cNvSpPr txBox="1"/>
          <p:nvPr userDrawn="1">
            <p:custDataLst>
              <p:tags r:id="rId3"/>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5" name="Slide Number">
            <a:extLst>
              <a:ext uri="{FF2B5EF4-FFF2-40B4-BE49-F238E27FC236}">
                <a16:creationId xmlns:a16="http://schemas.microsoft.com/office/drawing/2014/main" id="{0AA537C7-2883-43C1-848C-3A4E9645077F}"/>
              </a:ext>
            </a:extLst>
          </p:cNvPr>
          <p:cNvSpPr>
            <a:spLocks noChangeArrowheads="1"/>
          </p:cNvSpPr>
          <p:nvPr userDrawn="1">
            <p:custDataLst>
              <p:tags r:id="rId4"/>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4" name="2. Slide Title">
            <a:extLst>
              <a:ext uri="{FF2B5EF4-FFF2-40B4-BE49-F238E27FC236}">
                <a16:creationId xmlns:a16="http://schemas.microsoft.com/office/drawing/2014/main" id="{6C3D89FC-A4B9-4683-B64F-B0644150274F}"/>
              </a:ext>
            </a:extLst>
          </p:cNvPr>
          <p:cNvSpPr>
            <a:spLocks noGrp="1"/>
          </p:cNvSpPr>
          <p:nvPr>
            <p:ph type="title"/>
            <p:custDataLst>
              <p:tags r:id="rId5"/>
            </p:custDataLst>
          </p:nvPr>
        </p:nvSpPr>
        <p:spPr>
          <a:xfrm>
            <a:off x="554736" y="175171"/>
            <a:ext cx="11082528" cy="989512"/>
          </a:xfrm>
        </p:spPr>
        <p:txBody>
          <a:bodyPr>
            <a:noAutofit/>
          </a:bodyPr>
          <a:lstStyle>
            <a:lvl1pPr>
              <a:defRPr/>
            </a:lvl1pPr>
          </a:lstStyle>
          <a:p>
            <a:r>
              <a:rPr lang="en-US" dirty="0"/>
              <a:t>Click to edit Master title style</a:t>
            </a:r>
          </a:p>
        </p:txBody>
      </p:sp>
      <p:sp>
        <p:nvSpPr>
          <p:cNvPr id="10" name="5. Source" hidden="1">
            <a:extLst>
              <a:ext uri="{FF2B5EF4-FFF2-40B4-BE49-F238E27FC236}">
                <a16:creationId xmlns:a16="http://schemas.microsoft.com/office/drawing/2014/main" id="{67B1A162-B59D-4B89-B39B-FBDD9E751175}"/>
              </a:ext>
            </a:extLst>
          </p:cNvPr>
          <p:cNvSpPr txBox="1"/>
          <p:nvPr userDrawn="1">
            <p:custDataLst>
              <p:tags r:id="rId6"/>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9" name="1. On-page tracker">
            <a:extLst>
              <a:ext uri="{FF2B5EF4-FFF2-40B4-BE49-F238E27FC236}">
                <a16:creationId xmlns:a16="http://schemas.microsoft.com/office/drawing/2014/main" id="{4511BB28-C86B-4C18-B1A3-EF33CF458B8E}"/>
              </a:ext>
            </a:extLst>
          </p:cNvPr>
          <p:cNvSpPr>
            <a:spLocks noGrp="1"/>
          </p:cNvSpPr>
          <p:nvPr>
            <p:ph type="body" sz="quarter" idx="17" hasCustomPrompt="1"/>
            <p:custDataLst>
              <p:tags r:id="rId7"/>
            </p:custDataLst>
          </p:nvPr>
        </p:nvSpPr>
        <p:spPr>
          <a:xfrm>
            <a:off x="7159752" y="78768"/>
            <a:ext cx="4480560" cy="123111"/>
          </a:xfrm>
        </p:spPr>
        <p:txBody>
          <a:bodyPr anchor="ctr" anchorCtr="0">
            <a:spAutoFit/>
          </a:bodyPr>
          <a:lstStyle>
            <a:lvl1pPr algn="r">
              <a:defRPr sz="800">
                <a:solidFill>
                  <a:schemeClr val="tx1"/>
                </a:solidFill>
                <a:latin typeface="+mn-lt"/>
              </a:defRPr>
            </a:lvl1pPr>
          </a:lstStyle>
          <a:p>
            <a:pPr lvl="0"/>
            <a:r>
              <a:rPr lang="en-US" dirty="0"/>
              <a:t>Chapter › Topic</a:t>
            </a:r>
          </a:p>
        </p:txBody>
      </p:sp>
    </p:spTree>
    <p:extLst>
      <p:ext uri="{BB962C8B-B14F-4D97-AF65-F5344CB8AC3E}">
        <p14:creationId xmlns:p14="http://schemas.microsoft.com/office/powerpoint/2010/main" val="1546407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p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554736" y="1706563"/>
            <a:ext cx="3813048" cy="694944"/>
          </a:xfrm>
          <a:prstGeom prst="rect">
            <a:avLst/>
          </a:prstGeom>
        </p:spPr>
        <p:txBody>
          <a:bodyPr anchor="t">
            <a:noAutofit/>
          </a:bodyPr>
          <a:lstStyle>
            <a:lvl1pPr>
              <a:lnSpc>
                <a:spcPct val="90000"/>
              </a:lnSpc>
              <a:defRPr>
                <a:ln w="6350" cap="flat">
                  <a:noFill/>
                  <a:miter lim="800000"/>
                </a:ln>
              </a:defRPr>
            </a:lvl1pPr>
          </a:lstStyle>
          <a:p>
            <a:r>
              <a:rPr lang="en-US"/>
              <a:t>Click to edit Master title style</a:t>
            </a:r>
            <a:endParaRPr lang="en-US" dirty="0"/>
          </a:p>
        </p:txBody>
      </p:sp>
      <p:sp>
        <p:nvSpPr>
          <p:cNvPr id="4" name="Slide Number">
            <a:extLst>
              <a:ext uri="{FF2B5EF4-FFF2-40B4-BE49-F238E27FC236}">
                <a16:creationId xmlns:a16="http://schemas.microsoft.com/office/drawing/2014/main" id="{EFB4BF85-6002-4998-80DC-DC1B92544D1D}"/>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0E2D5DBB-C1B8-4A27-836D-C2E6D553234D}"/>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8" name="1. On-page tracker">
            <a:extLst>
              <a:ext uri="{FF2B5EF4-FFF2-40B4-BE49-F238E27FC236}">
                <a16:creationId xmlns:a16="http://schemas.microsoft.com/office/drawing/2014/main" id="{2382874E-5BAC-44EB-9C53-2930F0FC66DC}"/>
              </a:ext>
            </a:extLst>
          </p:cNvPr>
          <p:cNvSpPr>
            <a:spLocks noGrp="1"/>
          </p:cNvSpPr>
          <p:nvPr>
            <p:ph type="body" sz="quarter" idx="17" hasCustomPrompt="1"/>
            <p:custDataLst>
              <p:tags r:id="rId4"/>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85249868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Contrast Custom">
    <p:spTree>
      <p:nvGrpSpPr>
        <p:cNvPr id="1" name=""/>
        <p:cNvGrpSpPr/>
        <p:nvPr/>
      </p:nvGrpSpPr>
      <p:grpSpPr>
        <a:xfrm>
          <a:off x="0" y="0"/>
          <a:ext cx="0" cy="0"/>
          <a:chOff x="0" y="0"/>
          <a:chExt cx="0" cy="0"/>
        </a:xfrm>
      </p:grpSpPr>
      <p:sp>
        <p:nvSpPr>
          <p:cNvPr id="4" name="SlideLogoText">
            <a:extLst>
              <a:ext uri="{FF2B5EF4-FFF2-40B4-BE49-F238E27FC236}">
                <a16:creationId xmlns:a16="http://schemas.microsoft.com/office/drawing/2014/main" id="{2F705A80-1DB0-43C3-A71A-9587E6BCC3AD}"/>
              </a:ext>
            </a:extLst>
          </p:cNvPr>
          <p:cNvSpPr txBox="1"/>
          <p:nvPr userDrawn="1">
            <p:custDataLst>
              <p:tags r:id="rId1"/>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latin typeface="+mn-lt"/>
                <a:ea typeface="+mn-ea"/>
                <a:cs typeface="Arial" panose="020B0604020202020204" pitchFamily="34" charset="0"/>
              </a:rPr>
              <a:t>McKinsey &amp; Company</a:t>
            </a:r>
          </a:p>
        </p:txBody>
      </p:sp>
      <p:sp>
        <p:nvSpPr>
          <p:cNvPr id="5" name="Slide Number">
            <a:extLst>
              <a:ext uri="{FF2B5EF4-FFF2-40B4-BE49-F238E27FC236}">
                <a16:creationId xmlns:a16="http://schemas.microsoft.com/office/drawing/2014/main" id="{4833D5AF-2A75-4978-AA54-00BA594BBA72}"/>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48684DB6-320C-4E95-A29C-791B412C8164}"/>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7" name="1. On-page tracker">
            <a:extLst>
              <a:ext uri="{FF2B5EF4-FFF2-40B4-BE49-F238E27FC236}">
                <a16:creationId xmlns:a16="http://schemas.microsoft.com/office/drawing/2014/main" id="{AD9436C5-E5F5-42BD-9013-D04449180E92}"/>
              </a:ext>
            </a:extLst>
          </p:cNvPr>
          <p:cNvSpPr>
            <a:spLocks noGrp="1"/>
          </p:cNvSpPr>
          <p:nvPr>
            <p:ph type="body" sz="quarter" idx="17" hasCustomPrompt="1"/>
            <p:custDataLst>
              <p:tags r:id="rId4"/>
            </p:custDataLst>
          </p:nvPr>
        </p:nvSpPr>
        <p:spPr>
          <a:xfrm>
            <a:off x="7159752" y="78768"/>
            <a:ext cx="4480560" cy="123111"/>
          </a:xfrm>
        </p:spPr>
        <p:txBody>
          <a:bodyPr anchor="ctr" anchorCtr="0">
            <a:spAutoFit/>
          </a:bodyPr>
          <a:lstStyle>
            <a:lvl1pPr algn="r">
              <a:defRPr sz="800">
                <a:solidFill>
                  <a:schemeClr val="tx1"/>
                </a:solidFill>
                <a:latin typeface="+mn-lt"/>
              </a:defRPr>
            </a:lvl1pPr>
          </a:lstStyle>
          <a:p>
            <a:pPr lvl="0"/>
            <a:r>
              <a:rPr lang="en-US" dirty="0"/>
              <a:t>Chapter › Topic</a:t>
            </a:r>
          </a:p>
        </p:txBody>
      </p:sp>
    </p:spTree>
    <p:extLst>
      <p:ext uri="{BB962C8B-B14F-4D97-AF65-F5344CB8AC3E}">
        <p14:creationId xmlns:p14="http://schemas.microsoft.com/office/powerpoint/2010/main" val="31964906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Contrast En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D491B0EE-37B4-4A8C-9C8F-48909747EA09}"/>
              </a:ext>
            </a:extLst>
          </p:cNvPr>
          <p:cNvGraphicFramePr>
            <a:graphicFrameLocks noChangeAspect="1"/>
          </p:cNvGraphicFramePr>
          <p:nvPr userDrawn="1">
            <p:custDataLst>
              <p:tags r:id="rId2"/>
            </p:custDataLst>
            <p:extLst>
              <p:ext uri="{D42A27DB-BD31-4B8C-83A1-F6EECF244321}">
                <p14:modId xmlns:p14="http://schemas.microsoft.com/office/powerpoint/2010/main" val="338447854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7715" name="think-cell Slide" r:id="rId7" imgW="344" imgH="344" progId="TCLayout.ActiveDocument.1">
                  <p:embed/>
                </p:oleObj>
              </mc:Choice>
              <mc:Fallback>
                <p:oleObj name="think-cell Slide" r:id="rId7" imgW="344" imgH="344" progId="TCLayout.ActiveDocument.1">
                  <p:embed/>
                  <p:pic>
                    <p:nvPicPr>
                      <p:cNvPr id="2" name="Object 1" hidden="1">
                        <a:extLst>
                          <a:ext uri="{FF2B5EF4-FFF2-40B4-BE49-F238E27FC236}">
                            <a16:creationId xmlns:a16="http://schemas.microsoft.com/office/drawing/2014/main" id="{D491B0EE-37B4-4A8C-9C8F-48909747EA09}"/>
                          </a:ext>
                        </a:extLst>
                      </p:cNvPr>
                      <p:cNvPicPr/>
                      <p:nvPr/>
                    </p:nvPicPr>
                    <p:blipFill>
                      <a:blip r:embed="rId8"/>
                      <a:stretch>
                        <a:fillRect/>
                      </a:stretch>
                    </p:blipFill>
                    <p:spPr>
                      <a:xfrm>
                        <a:off x="1588" y="1588"/>
                        <a:ext cx="1588" cy="1588"/>
                      </a:xfrm>
                      <a:prstGeom prst="rect">
                        <a:avLst/>
                      </a:prstGeom>
                    </p:spPr>
                  </p:pic>
                </p:oleObj>
              </mc:Fallback>
            </mc:AlternateContent>
          </a:graphicData>
        </a:graphic>
      </p:graphicFrame>
      <p:pic>
        <p:nvPicPr>
          <p:cNvPr id="11" name="Partnership">
            <a:extLst>
              <a:ext uri="{FF2B5EF4-FFF2-40B4-BE49-F238E27FC236}">
                <a16:creationId xmlns:a16="http://schemas.microsoft.com/office/drawing/2014/main" id="{FCA4B8D5-471D-4239-A62C-7BEFF7AC42FA}"/>
              </a:ext>
            </a:extLst>
          </p:cNvPr>
          <p:cNvPicPr>
            <a:picLocks noChangeAspect="1"/>
          </p:cNvPicPr>
          <p:nvPr userDrawn="1"/>
        </p:nvPicPr>
        <p:blipFill>
          <a:blip r:embed="rId9"/>
          <a:stretch>
            <a:fillRect/>
          </a:stretch>
        </p:blipFill>
        <p:spPr>
          <a:xfrm>
            <a:off x="0" y="0"/>
            <a:ext cx="12192000" cy="6858000"/>
          </a:xfrm>
          <a:prstGeom prst="rect">
            <a:avLst/>
          </a:prstGeom>
        </p:spPr>
      </p:pic>
      <p:grpSp>
        <p:nvGrpSpPr>
          <p:cNvPr id="6" name="LogoImage">
            <a:extLst>
              <a:ext uri="{FF2B5EF4-FFF2-40B4-BE49-F238E27FC236}">
                <a16:creationId xmlns:a16="http://schemas.microsoft.com/office/drawing/2014/main" id="{280FE25E-C8A9-4A63-9254-D200989A2E09}"/>
              </a:ext>
            </a:extLst>
          </p:cNvPr>
          <p:cNvGrpSpPr>
            <a:grpSpLocks noChangeAspect="1"/>
          </p:cNvGrpSpPr>
          <p:nvPr userDrawn="1">
            <p:custDataLst>
              <p:tags r:id="rId3"/>
            </p:custDataLst>
          </p:nvPr>
        </p:nvGrpSpPr>
        <p:grpSpPr bwMode="black">
          <a:xfrm>
            <a:off x="549271" y="481161"/>
            <a:ext cx="1893202" cy="585216"/>
            <a:chOff x="0" y="973"/>
            <a:chExt cx="7680" cy="2374"/>
          </a:xfrm>
        </p:grpSpPr>
        <p:sp>
          <p:nvSpPr>
            <p:cNvPr id="8" name="AutoShape 3">
              <a:extLst>
                <a:ext uri="{FF2B5EF4-FFF2-40B4-BE49-F238E27FC236}">
                  <a16:creationId xmlns:a16="http://schemas.microsoft.com/office/drawing/2014/main" id="{FD120780-E7D0-42EA-AB5A-363335299EBE}"/>
                </a:ext>
              </a:extLst>
            </p:cNvPr>
            <p:cNvSpPr>
              <a:spLocks noChangeAspect="1" noChangeArrowheads="1" noTextEdit="1"/>
            </p:cNvSpPr>
            <p:nvPr userDrawn="1"/>
          </p:nvSpPr>
          <p:spPr bwMode="black">
            <a:xfrm>
              <a:off x="0" y="973"/>
              <a:ext cx="7680" cy="23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sp>
          <p:nvSpPr>
            <p:cNvPr id="9" name="Freeform 5">
              <a:extLst>
                <a:ext uri="{FF2B5EF4-FFF2-40B4-BE49-F238E27FC236}">
                  <a16:creationId xmlns:a16="http://schemas.microsoft.com/office/drawing/2014/main" id="{A9C60168-96E8-4CC3-91EC-B2F7F57959D9}"/>
                </a:ext>
              </a:extLst>
            </p:cNvPr>
            <p:cNvSpPr>
              <a:spLocks noEditPoints="1"/>
            </p:cNvSpPr>
            <p:nvPr userDrawn="1"/>
          </p:nvSpPr>
          <p:spPr bwMode="black">
            <a:xfrm>
              <a:off x="0" y="974"/>
              <a:ext cx="7680" cy="2373"/>
            </a:xfrm>
            <a:custGeom>
              <a:avLst/>
              <a:gdLst>
                <a:gd name="T0" fmla="*/ 4209 w 15155"/>
                <a:gd name="T1" fmla="*/ 2986 h 4678"/>
                <a:gd name="T2" fmla="*/ 3707 w 15155"/>
                <a:gd name="T3" fmla="*/ 2422 h 4678"/>
                <a:gd name="T4" fmla="*/ 3712 w 15155"/>
                <a:gd name="T5" fmla="*/ 2340 h 4678"/>
                <a:gd name="T6" fmla="*/ 4724 w 15155"/>
                <a:gd name="T7" fmla="*/ 4124 h 4678"/>
                <a:gd name="T8" fmla="*/ 3330 w 15155"/>
                <a:gd name="T9" fmla="*/ 3521 h 4678"/>
                <a:gd name="T10" fmla="*/ 5673 w 15155"/>
                <a:gd name="T11" fmla="*/ 3002 h 4678"/>
                <a:gd name="T12" fmla="*/ 6627 w 15155"/>
                <a:gd name="T13" fmla="*/ 2408 h 4678"/>
                <a:gd name="T14" fmla="*/ 6279 w 15155"/>
                <a:gd name="T15" fmla="*/ 4007 h 4678"/>
                <a:gd name="T16" fmla="*/ 10270 w 15155"/>
                <a:gd name="T17" fmla="*/ 3073 h 4678"/>
                <a:gd name="T18" fmla="*/ 10801 w 15155"/>
                <a:gd name="T19" fmla="*/ 4678 h 4678"/>
                <a:gd name="T20" fmla="*/ 11466 w 15155"/>
                <a:gd name="T21" fmla="*/ 3537 h 4678"/>
                <a:gd name="T22" fmla="*/ 10602 w 15155"/>
                <a:gd name="T23" fmla="*/ 3405 h 4678"/>
                <a:gd name="T24" fmla="*/ 14762 w 15155"/>
                <a:gd name="T25" fmla="*/ 3073 h 4678"/>
                <a:gd name="T26" fmla="*/ 14505 w 15155"/>
                <a:gd name="T27" fmla="*/ 2986 h 4678"/>
                <a:gd name="T28" fmla="*/ 14145 w 15155"/>
                <a:gd name="T29" fmla="*/ 4620 h 4678"/>
                <a:gd name="T30" fmla="*/ 15155 w 15155"/>
                <a:gd name="T31" fmla="*/ 2986 h 4678"/>
                <a:gd name="T32" fmla="*/ 10231 w 15155"/>
                <a:gd name="T33" fmla="*/ 4037 h 4678"/>
                <a:gd name="T34" fmla="*/ 9005 w 15155"/>
                <a:gd name="T35" fmla="*/ 2961 h 4678"/>
                <a:gd name="T36" fmla="*/ 8378 w 15155"/>
                <a:gd name="T37" fmla="*/ 3194 h 4678"/>
                <a:gd name="T38" fmla="*/ 8775 w 15155"/>
                <a:gd name="T39" fmla="*/ 4037 h 4678"/>
                <a:gd name="T40" fmla="*/ 9107 w 15155"/>
                <a:gd name="T41" fmla="*/ 3916 h 4678"/>
                <a:gd name="T42" fmla="*/ 9439 w 15155"/>
                <a:gd name="T43" fmla="*/ 4037 h 4678"/>
                <a:gd name="T44" fmla="*/ 9712 w 15155"/>
                <a:gd name="T45" fmla="*/ 4037 h 4678"/>
                <a:gd name="T46" fmla="*/ 7962 w 15155"/>
                <a:gd name="T47" fmla="*/ 3741 h 4678"/>
                <a:gd name="T48" fmla="*/ 7962 w 15155"/>
                <a:gd name="T49" fmla="*/ 3741 h 4678"/>
                <a:gd name="T50" fmla="*/ 12654 w 15155"/>
                <a:gd name="T51" fmla="*/ 2986 h 4678"/>
                <a:gd name="T52" fmla="*/ 12586 w 15155"/>
                <a:gd name="T53" fmla="*/ 4036 h 4678"/>
                <a:gd name="T54" fmla="*/ 11780 w 15155"/>
                <a:gd name="T55" fmla="*/ 3367 h 4678"/>
                <a:gd name="T56" fmla="*/ 11871 w 15155"/>
                <a:gd name="T57" fmla="*/ 4146 h 4678"/>
                <a:gd name="T58" fmla="*/ 13060 w 15155"/>
                <a:gd name="T59" fmla="*/ 3917 h 4678"/>
                <a:gd name="T60" fmla="*/ 13423 w 15155"/>
                <a:gd name="T61" fmla="*/ 4037 h 4678"/>
                <a:gd name="T62" fmla="*/ 12250 w 15155"/>
                <a:gd name="T63" fmla="*/ 3787 h 4678"/>
                <a:gd name="T64" fmla="*/ 12250 w 15155"/>
                <a:gd name="T65" fmla="*/ 3787 h 4678"/>
                <a:gd name="T66" fmla="*/ 8758 w 15155"/>
                <a:gd name="T67" fmla="*/ 1080 h 4678"/>
                <a:gd name="T68" fmla="*/ 8559 w 15155"/>
                <a:gd name="T69" fmla="*/ 1013 h 4678"/>
                <a:gd name="T70" fmla="*/ 9105 w 15155"/>
                <a:gd name="T71" fmla="*/ 2310 h 4678"/>
                <a:gd name="T72" fmla="*/ 9553 w 15155"/>
                <a:gd name="T73" fmla="*/ 626 h 4678"/>
                <a:gd name="T74" fmla="*/ 9293 w 15155"/>
                <a:gd name="T75" fmla="*/ 713 h 4678"/>
                <a:gd name="T76" fmla="*/ 8947 w 15155"/>
                <a:gd name="T77" fmla="*/ 843 h 4678"/>
                <a:gd name="T78" fmla="*/ 5105 w 15155"/>
                <a:gd name="T79" fmla="*/ 349 h 4678"/>
                <a:gd name="T80" fmla="*/ 3793 w 15155"/>
                <a:gd name="T81" fmla="*/ 882 h 4678"/>
                <a:gd name="T82" fmla="*/ 5848 w 15155"/>
                <a:gd name="T83" fmla="*/ 981 h 4678"/>
                <a:gd name="T84" fmla="*/ 6211 w 15155"/>
                <a:gd name="T85" fmla="*/ 1763 h 4678"/>
                <a:gd name="T86" fmla="*/ 6296 w 15155"/>
                <a:gd name="T87" fmla="*/ 601 h 4678"/>
                <a:gd name="T88" fmla="*/ 5638 w 15155"/>
                <a:gd name="T89" fmla="*/ 833 h 4678"/>
                <a:gd name="T90" fmla="*/ 4836 w 15155"/>
                <a:gd name="T91" fmla="*/ 625 h 4678"/>
                <a:gd name="T92" fmla="*/ 4778 w 15155"/>
                <a:gd name="T93" fmla="*/ 1676 h 4678"/>
                <a:gd name="T94" fmla="*/ 4692 w 15155"/>
                <a:gd name="T95" fmla="*/ 0 h 4678"/>
                <a:gd name="T96" fmla="*/ 3614 w 15155"/>
                <a:gd name="T97" fmla="*/ 221 h 4678"/>
                <a:gd name="T98" fmla="*/ 3236 w 15155"/>
                <a:gd name="T99" fmla="*/ 88 h 4678"/>
                <a:gd name="T100" fmla="*/ 3836 w 15155"/>
                <a:gd name="T101" fmla="*/ 1763 h 4678"/>
                <a:gd name="T102" fmla="*/ 7219 w 15155"/>
                <a:gd name="T103" fmla="*/ 683 h 4678"/>
                <a:gd name="T104" fmla="*/ 7226 w 15155"/>
                <a:gd name="T105" fmla="*/ 598 h 4678"/>
                <a:gd name="T106" fmla="*/ 6952 w 15155"/>
                <a:gd name="T107" fmla="*/ 1361 h 4678"/>
                <a:gd name="T108" fmla="*/ 7720 w 15155"/>
                <a:gd name="T109" fmla="*/ 1446 h 4678"/>
                <a:gd name="T110" fmla="*/ 3049 w 15155"/>
                <a:gd name="T111" fmla="*/ 753 h 4678"/>
                <a:gd name="T112" fmla="*/ 2703 w 15155"/>
                <a:gd name="T113" fmla="*/ 1584 h 4678"/>
                <a:gd name="T114" fmla="*/ 87 w 15155"/>
                <a:gd name="T115" fmla="*/ 88 h 4678"/>
                <a:gd name="T116" fmla="*/ 549 w 15155"/>
                <a:gd name="T117" fmla="*/ 1763 h 4678"/>
                <a:gd name="T118" fmla="*/ 1609 w 15155"/>
                <a:gd name="T119" fmla="*/ 259 h 4678"/>
                <a:gd name="T120" fmla="*/ 2069 w 15155"/>
                <a:gd name="T121" fmla="*/ 1676 h 4678"/>
                <a:gd name="T122" fmla="*/ 2070 w 15155"/>
                <a:gd name="T123" fmla="*/ 0 h 46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155" h="4678">
                  <a:moveTo>
                    <a:pt x="4451" y="3751"/>
                  </a:moveTo>
                  <a:cubicBezTo>
                    <a:pt x="4549" y="3607"/>
                    <a:pt x="4604" y="3438"/>
                    <a:pt x="4609" y="3264"/>
                  </a:cubicBezTo>
                  <a:cubicBezTo>
                    <a:pt x="4611" y="3211"/>
                    <a:pt x="4732" y="3072"/>
                    <a:pt x="4766" y="3072"/>
                  </a:cubicBezTo>
                  <a:cubicBezTo>
                    <a:pt x="4834" y="3072"/>
                    <a:pt x="4834" y="3072"/>
                    <a:pt x="4834" y="3072"/>
                  </a:cubicBezTo>
                  <a:cubicBezTo>
                    <a:pt x="4834" y="2986"/>
                    <a:pt x="4834" y="2986"/>
                    <a:pt x="4834" y="2986"/>
                  </a:cubicBezTo>
                  <a:cubicBezTo>
                    <a:pt x="4209" y="2986"/>
                    <a:pt x="4209" y="2986"/>
                    <a:pt x="4209" y="2986"/>
                  </a:cubicBezTo>
                  <a:cubicBezTo>
                    <a:pt x="4209" y="3073"/>
                    <a:pt x="4209" y="3073"/>
                    <a:pt x="4209" y="3073"/>
                  </a:cubicBezTo>
                  <a:cubicBezTo>
                    <a:pt x="4380" y="3078"/>
                    <a:pt x="4487" y="3175"/>
                    <a:pt x="4487" y="3337"/>
                  </a:cubicBezTo>
                  <a:cubicBezTo>
                    <a:pt x="4487" y="3482"/>
                    <a:pt x="4463" y="3591"/>
                    <a:pt x="4395" y="3702"/>
                  </a:cubicBezTo>
                  <a:cubicBezTo>
                    <a:pt x="4155" y="3489"/>
                    <a:pt x="3882" y="3230"/>
                    <a:pt x="3654" y="2986"/>
                  </a:cubicBezTo>
                  <a:cubicBezTo>
                    <a:pt x="3501" y="2928"/>
                    <a:pt x="3404" y="2814"/>
                    <a:pt x="3404" y="2673"/>
                  </a:cubicBezTo>
                  <a:cubicBezTo>
                    <a:pt x="3404" y="2514"/>
                    <a:pt x="3518" y="2422"/>
                    <a:pt x="3707" y="2422"/>
                  </a:cubicBezTo>
                  <a:cubicBezTo>
                    <a:pt x="3942" y="2422"/>
                    <a:pt x="4116" y="2659"/>
                    <a:pt x="4116" y="2777"/>
                  </a:cubicBezTo>
                  <a:cubicBezTo>
                    <a:pt x="4191" y="2777"/>
                    <a:pt x="4191" y="2777"/>
                    <a:pt x="4191" y="2777"/>
                  </a:cubicBezTo>
                  <a:cubicBezTo>
                    <a:pt x="4191" y="2362"/>
                    <a:pt x="4191" y="2362"/>
                    <a:pt x="4191" y="2362"/>
                  </a:cubicBezTo>
                  <a:cubicBezTo>
                    <a:pt x="4116" y="2362"/>
                    <a:pt x="4116" y="2362"/>
                    <a:pt x="4116" y="2362"/>
                  </a:cubicBezTo>
                  <a:cubicBezTo>
                    <a:pt x="4097" y="2391"/>
                    <a:pt x="4074" y="2393"/>
                    <a:pt x="4034" y="2393"/>
                  </a:cubicBezTo>
                  <a:cubicBezTo>
                    <a:pt x="3959" y="2393"/>
                    <a:pt x="3874" y="2340"/>
                    <a:pt x="3712" y="2340"/>
                  </a:cubicBezTo>
                  <a:cubicBezTo>
                    <a:pt x="3453" y="2340"/>
                    <a:pt x="3288" y="2480"/>
                    <a:pt x="3288" y="2732"/>
                  </a:cubicBezTo>
                  <a:cubicBezTo>
                    <a:pt x="3288" y="2887"/>
                    <a:pt x="3346" y="2991"/>
                    <a:pt x="3431" y="3100"/>
                  </a:cubicBezTo>
                  <a:cubicBezTo>
                    <a:pt x="3253" y="3219"/>
                    <a:pt x="3146" y="3420"/>
                    <a:pt x="3148" y="3634"/>
                  </a:cubicBezTo>
                  <a:cubicBezTo>
                    <a:pt x="3148" y="3944"/>
                    <a:pt x="3421" y="4155"/>
                    <a:pt x="3707" y="4155"/>
                  </a:cubicBezTo>
                  <a:cubicBezTo>
                    <a:pt x="3966" y="4155"/>
                    <a:pt x="4145" y="4080"/>
                    <a:pt x="4286" y="3944"/>
                  </a:cubicBezTo>
                  <a:cubicBezTo>
                    <a:pt x="4431" y="4078"/>
                    <a:pt x="4552" y="4124"/>
                    <a:pt x="4724" y="4124"/>
                  </a:cubicBezTo>
                  <a:cubicBezTo>
                    <a:pt x="4913" y="4124"/>
                    <a:pt x="4913" y="4124"/>
                    <a:pt x="4913" y="4124"/>
                  </a:cubicBezTo>
                  <a:cubicBezTo>
                    <a:pt x="4913" y="4036"/>
                    <a:pt x="4913" y="4036"/>
                    <a:pt x="4913" y="4036"/>
                  </a:cubicBezTo>
                  <a:cubicBezTo>
                    <a:pt x="4809" y="4036"/>
                    <a:pt x="4809" y="4036"/>
                    <a:pt x="4809" y="4036"/>
                  </a:cubicBezTo>
                  <a:cubicBezTo>
                    <a:pt x="4685" y="3947"/>
                    <a:pt x="4565" y="3852"/>
                    <a:pt x="4451" y="3751"/>
                  </a:cubicBezTo>
                  <a:close/>
                  <a:moveTo>
                    <a:pt x="3851" y="4015"/>
                  </a:moveTo>
                  <a:cubicBezTo>
                    <a:pt x="3599" y="4015"/>
                    <a:pt x="3330" y="3772"/>
                    <a:pt x="3330" y="3521"/>
                  </a:cubicBezTo>
                  <a:cubicBezTo>
                    <a:pt x="3330" y="3339"/>
                    <a:pt x="3378" y="3243"/>
                    <a:pt x="3470" y="3148"/>
                  </a:cubicBezTo>
                  <a:cubicBezTo>
                    <a:pt x="3707" y="3414"/>
                    <a:pt x="3962" y="3664"/>
                    <a:pt x="4233" y="3896"/>
                  </a:cubicBezTo>
                  <a:cubicBezTo>
                    <a:pt x="4134" y="3971"/>
                    <a:pt x="4008" y="4015"/>
                    <a:pt x="3851" y="4015"/>
                  </a:cubicBezTo>
                  <a:close/>
                  <a:moveTo>
                    <a:pt x="6279" y="4007"/>
                  </a:moveTo>
                  <a:cubicBezTo>
                    <a:pt x="5920" y="4007"/>
                    <a:pt x="5707" y="3758"/>
                    <a:pt x="5678" y="3450"/>
                  </a:cubicBezTo>
                  <a:cubicBezTo>
                    <a:pt x="5664" y="3301"/>
                    <a:pt x="5663" y="3151"/>
                    <a:pt x="5673" y="3002"/>
                  </a:cubicBezTo>
                  <a:cubicBezTo>
                    <a:pt x="5705" y="2605"/>
                    <a:pt x="5887" y="2435"/>
                    <a:pt x="6192" y="2435"/>
                  </a:cubicBezTo>
                  <a:cubicBezTo>
                    <a:pt x="6523" y="2435"/>
                    <a:pt x="6726" y="2803"/>
                    <a:pt x="6726" y="2985"/>
                  </a:cubicBezTo>
                  <a:cubicBezTo>
                    <a:pt x="6801" y="2985"/>
                    <a:pt x="6801" y="2985"/>
                    <a:pt x="6801" y="2985"/>
                  </a:cubicBezTo>
                  <a:cubicBezTo>
                    <a:pt x="6801" y="2362"/>
                    <a:pt x="6801" y="2362"/>
                    <a:pt x="6801" y="2362"/>
                  </a:cubicBezTo>
                  <a:cubicBezTo>
                    <a:pt x="6736" y="2362"/>
                    <a:pt x="6736" y="2362"/>
                    <a:pt x="6736" y="2362"/>
                  </a:cubicBezTo>
                  <a:cubicBezTo>
                    <a:pt x="6709" y="2393"/>
                    <a:pt x="6683" y="2408"/>
                    <a:pt x="6627" y="2408"/>
                  </a:cubicBezTo>
                  <a:cubicBezTo>
                    <a:pt x="6489" y="2408"/>
                    <a:pt x="6370" y="2330"/>
                    <a:pt x="6181" y="2330"/>
                  </a:cubicBezTo>
                  <a:cubicBezTo>
                    <a:pt x="5687" y="2330"/>
                    <a:pt x="5392" y="2732"/>
                    <a:pt x="5392" y="3236"/>
                  </a:cubicBezTo>
                  <a:cubicBezTo>
                    <a:pt x="5392" y="3740"/>
                    <a:pt x="5719" y="4156"/>
                    <a:pt x="6225" y="4156"/>
                  </a:cubicBezTo>
                  <a:cubicBezTo>
                    <a:pt x="6577" y="4156"/>
                    <a:pt x="6824" y="3967"/>
                    <a:pt x="6937" y="3652"/>
                  </a:cubicBezTo>
                  <a:cubicBezTo>
                    <a:pt x="6845" y="3652"/>
                    <a:pt x="6845" y="3652"/>
                    <a:pt x="6845" y="3652"/>
                  </a:cubicBezTo>
                  <a:cubicBezTo>
                    <a:pt x="6731" y="3884"/>
                    <a:pt x="6583" y="4007"/>
                    <a:pt x="6279" y="4007"/>
                  </a:cubicBezTo>
                  <a:close/>
                  <a:moveTo>
                    <a:pt x="11018" y="2957"/>
                  </a:moveTo>
                  <a:cubicBezTo>
                    <a:pt x="10830" y="2957"/>
                    <a:pt x="10704" y="3037"/>
                    <a:pt x="10605" y="3221"/>
                  </a:cubicBezTo>
                  <a:cubicBezTo>
                    <a:pt x="10566" y="2986"/>
                    <a:pt x="10566" y="2986"/>
                    <a:pt x="10566" y="2986"/>
                  </a:cubicBezTo>
                  <a:cubicBezTo>
                    <a:pt x="10195" y="2986"/>
                    <a:pt x="10195" y="2986"/>
                    <a:pt x="10195" y="2986"/>
                  </a:cubicBezTo>
                  <a:cubicBezTo>
                    <a:pt x="10195" y="3073"/>
                    <a:pt x="10195" y="3073"/>
                    <a:pt x="10195" y="3073"/>
                  </a:cubicBezTo>
                  <a:cubicBezTo>
                    <a:pt x="10270" y="3073"/>
                    <a:pt x="10270" y="3073"/>
                    <a:pt x="10270" y="3073"/>
                  </a:cubicBezTo>
                  <a:cubicBezTo>
                    <a:pt x="10304" y="3073"/>
                    <a:pt x="10391" y="3158"/>
                    <a:pt x="10391" y="3194"/>
                  </a:cubicBezTo>
                  <a:cubicBezTo>
                    <a:pt x="10391" y="4470"/>
                    <a:pt x="10391" y="4470"/>
                    <a:pt x="10391" y="4470"/>
                  </a:cubicBezTo>
                  <a:cubicBezTo>
                    <a:pt x="10391" y="4508"/>
                    <a:pt x="10304" y="4591"/>
                    <a:pt x="10270" y="4591"/>
                  </a:cubicBezTo>
                  <a:cubicBezTo>
                    <a:pt x="10195" y="4591"/>
                    <a:pt x="10195" y="4591"/>
                    <a:pt x="10195" y="4591"/>
                  </a:cubicBezTo>
                  <a:cubicBezTo>
                    <a:pt x="10195" y="4678"/>
                    <a:pt x="10195" y="4678"/>
                    <a:pt x="10195" y="4678"/>
                  </a:cubicBezTo>
                  <a:cubicBezTo>
                    <a:pt x="10801" y="4678"/>
                    <a:pt x="10801" y="4678"/>
                    <a:pt x="10801" y="4678"/>
                  </a:cubicBezTo>
                  <a:cubicBezTo>
                    <a:pt x="10801" y="4591"/>
                    <a:pt x="10801" y="4591"/>
                    <a:pt x="10801" y="4591"/>
                  </a:cubicBezTo>
                  <a:cubicBezTo>
                    <a:pt x="10726" y="4591"/>
                    <a:pt x="10726" y="4591"/>
                    <a:pt x="10726" y="4591"/>
                  </a:cubicBezTo>
                  <a:cubicBezTo>
                    <a:pt x="10694" y="4591"/>
                    <a:pt x="10605" y="4508"/>
                    <a:pt x="10605" y="4470"/>
                  </a:cubicBezTo>
                  <a:cubicBezTo>
                    <a:pt x="10605" y="3922"/>
                    <a:pt x="10605" y="3922"/>
                    <a:pt x="10605" y="3922"/>
                  </a:cubicBezTo>
                  <a:cubicBezTo>
                    <a:pt x="10687" y="4070"/>
                    <a:pt x="10793" y="4147"/>
                    <a:pt x="10994" y="4147"/>
                  </a:cubicBezTo>
                  <a:cubicBezTo>
                    <a:pt x="11272" y="4147"/>
                    <a:pt x="11466" y="3888"/>
                    <a:pt x="11466" y="3537"/>
                  </a:cubicBezTo>
                  <a:cubicBezTo>
                    <a:pt x="11466" y="3186"/>
                    <a:pt x="11297" y="2957"/>
                    <a:pt x="11018" y="2957"/>
                  </a:cubicBezTo>
                  <a:close/>
                  <a:moveTo>
                    <a:pt x="11246" y="3722"/>
                  </a:moveTo>
                  <a:cubicBezTo>
                    <a:pt x="11222" y="3903"/>
                    <a:pt x="11130" y="4027"/>
                    <a:pt x="10934" y="4027"/>
                  </a:cubicBezTo>
                  <a:cubicBezTo>
                    <a:pt x="10753" y="4029"/>
                    <a:pt x="10604" y="3884"/>
                    <a:pt x="10602" y="3703"/>
                  </a:cubicBezTo>
                  <a:cubicBezTo>
                    <a:pt x="10602" y="3701"/>
                    <a:pt x="10602" y="3698"/>
                    <a:pt x="10602" y="3695"/>
                  </a:cubicBezTo>
                  <a:cubicBezTo>
                    <a:pt x="10602" y="3405"/>
                    <a:pt x="10602" y="3405"/>
                    <a:pt x="10602" y="3405"/>
                  </a:cubicBezTo>
                  <a:cubicBezTo>
                    <a:pt x="10658" y="3225"/>
                    <a:pt x="10767" y="3092"/>
                    <a:pt x="10961" y="3092"/>
                  </a:cubicBezTo>
                  <a:cubicBezTo>
                    <a:pt x="11125" y="3092"/>
                    <a:pt x="11224" y="3208"/>
                    <a:pt x="11249" y="3390"/>
                  </a:cubicBezTo>
                  <a:cubicBezTo>
                    <a:pt x="11262" y="3500"/>
                    <a:pt x="11261" y="3612"/>
                    <a:pt x="11246" y="3722"/>
                  </a:cubicBezTo>
                  <a:close/>
                  <a:moveTo>
                    <a:pt x="14693" y="2986"/>
                  </a:moveTo>
                  <a:cubicBezTo>
                    <a:pt x="14693" y="3073"/>
                    <a:pt x="14693" y="3073"/>
                    <a:pt x="14693" y="3073"/>
                  </a:cubicBezTo>
                  <a:cubicBezTo>
                    <a:pt x="14762" y="3073"/>
                    <a:pt x="14762" y="3073"/>
                    <a:pt x="14762" y="3073"/>
                  </a:cubicBezTo>
                  <a:cubicBezTo>
                    <a:pt x="14794" y="3073"/>
                    <a:pt x="14864" y="3153"/>
                    <a:pt x="14862" y="3199"/>
                  </a:cubicBezTo>
                  <a:cubicBezTo>
                    <a:pt x="14610" y="3758"/>
                    <a:pt x="14610" y="3758"/>
                    <a:pt x="14610" y="3758"/>
                  </a:cubicBezTo>
                  <a:cubicBezTo>
                    <a:pt x="14335" y="3196"/>
                    <a:pt x="14335" y="3196"/>
                    <a:pt x="14335" y="3196"/>
                  </a:cubicBezTo>
                  <a:cubicBezTo>
                    <a:pt x="14335" y="3154"/>
                    <a:pt x="14403" y="3073"/>
                    <a:pt x="14434" y="3073"/>
                  </a:cubicBezTo>
                  <a:cubicBezTo>
                    <a:pt x="14505" y="3073"/>
                    <a:pt x="14505" y="3073"/>
                    <a:pt x="14505" y="3073"/>
                  </a:cubicBezTo>
                  <a:cubicBezTo>
                    <a:pt x="14505" y="2986"/>
                    <a:pt x="14505" y="2986"/>
                    <a:pt x="14505" y="2986"/>
                  </a:cubicBezTo>
                  <a:cubicBezTo>
                    <a:pt x="13889" y="2986"/>
                    <a:pt x="13889" y="2986"/>
                    <a:pt x="13889" y="2986"/>
                  </a:cubicBezTo>
                  <a:cubicBezTo>
                    <a:pt x="13889" y="3073"/>
                    <a:pt x="13889" y="3073"/>
                    <a:pt x="13889" y="3073"/>
                  </a:cubicBezTo>
                  <a:cubicBezTo>
                    <a:pt x="13940" y="3073"/>
                    <a:pt x="13940" y="3073"/>
                    <a:pt x="13940" y="3073"/>
                  </a:cubicBezTo>
                  <a:cubicBezTo>
                    <a:pt x="13969" y="3073"/>
                    <a:pt x="14068" y="3167"/>
                    <a:pt x="14087" y="3204"/>
                  </a:cubicBezTo>
                  <a:cubicBezTo>
                    <a:pt x="14489" y="3995"/>
                    <a:pt x="14489" y="3995"/>
                    <a:pt x="14489" y="3995"/>
                  </a:cubicBezTo>
                  <a:cubicBezTo>
                    <a:pt x="14145" y="4620"/>
                    <a:pt x="14145" y="4620"/>
                    <a:pt x="14145" y="4620"/>
                  </a:cubicBezTo>
                  <a:cubicBezTo>
                    <a:pt x="14245" y="4671"/>
                    <a:pt x="14245" y="4671"/>
                    <a:pt x="14245" y="4671"/>
                  </a:cubicBezTo>
                  <a:cubicBezTo>
                    <a:pt x="14584" y="4030"/>
                    <a:pt x="14584" y="4030"/>
                    <a:pt x="14584" y="4030"/>
                  </a:cubicBezTo>
                  <a:cubicBezTo>
                    <a:pt x="14968" y="3199"/>
                    <a:pt x="14968" y="3199"/>
                    <a:pt x="14968" y="3199"/>
                  </a:cubicBezTo>
                  <a:cubicBezTo>
                    <a:pt x="14993" y="3161"/>
                    <a:pt x="15075" y="3073"/>
                    <a:pt x="15102" y="3073"/>
                  </a:cubicBezTo>
                  <a:cubicBezTo>
                    <a:pt x="15155" y="3073"/>
                    <a:pt x="15155" y="3073"/>
                    <a:pt x="15155" y="3073"/>
                  </a:cubicBezTo>
                  <a:cubicBezTo>
                    <a:pt x="15155" y="2986"/>
                    <a:pt x="15155" y="2986"/>
                    <a:pt x="15155" y="2986"/>
                  </a:cubicBezTo>
                  <a:lnTo>
                    <a:pt x="14693" y="2986"/>
                  </a:lnTo>
                  <a:close/>
                  <a:moveTo>
                    <a:pt x="9712" y="4037"/>
                  </a:moveTo>
                  <a:cubicBezTo>
                    <a:pt x="9647" y="4037"/>
                    <a:pt x="9647" y="4037"/>
                    <a:pt x="9647" y="4037"/>
                  </a:cubicBezTo>
                  <a:cubicBezTo>
                    <a:pt x="9647" y="4124"/>
                    <a:pt x="9647" y="4124"/>
                    <a:pt x="9647" y="4124"/>
                  </a:cubicBezTo>
                  <a:cubicBezTo>
                    <a:pt x="10231" y="4124"/>
                    <a:pt x="10231" y="4124"/>
                    <a:pt x="10231" y="4124"/>
                  </a:cubicBezTo>
                  <a:cubicBezTo>
                    <a:pt x="10231" y="4037"/>
                    <a:pt x="10231" y="4037"/>
                    <a:pt x="10231" y="4037"/>
                  </a:cubicBezTo>
                  <a:cubicBezTo>
                    <a:pt x="10165" y="4037"/>
                    <a:pt x="10165" y="4037"/>
                    <a:pt x="10165" y="4037"/>
                  </a:cubicBezTo>
                  <a:cubicBezTo>
                    <a:pt x="10131" y="4037"/>
                    <a:pt x="10044" y="3954"/>
                    <a:pt x="10044" y="3916"/>
                  </a:cubicBezTo>
                  <a:cubicBezTo>
                    <a:pt x="10044" y="3288"/>
                    <a:pt x="10044" y="3288"/>
                    <a:pt x="10044" y="3288"/>
                  </a:cubicBezTo>
                  <a:cubicBezTo>
                    <a:pt x="10044" y="3080"/>
                    <a:pt x="9904" y="2964"/>
                    <a:pt x="9732" y="2964"/>
                  </a:cubicBezTo>
                  <a:cubicBezTo>
                    <a:pt x="9538" y="2964"/>
                    <a:pt x="9448" y="3066"/>
                    <a:pt x="9308" y="3204"/>
                  </a:cubicBezTo>
                  <a:cubicBezTo>
                    <a:pt x="9287" y="3044"/>
                    <a:pt x="9158" y="2961"/>
                    <a:pt x="9005" y="2961"/>
                  </a:cubicBezTo>
                  <a:cubicBezTo>
                    <a:pt x="8804" y="2961"/>
                    <a:pt x="8720" y="3068"/>
                    <a:pt x="8589" y="3206"/>
                  </a:cubicBezTo>
                  <a:cubicBezTo>
                    <a:pt x="8544" y="2986"/>
                    <a:pt x="8544" y="2986"/>
                    <a:pt x="8544" y="2986"/>
                  </a:cubicBezTo>
                  <a:cubicBezTo>
                    <a:pt x="8192" y="2986"/>
                    <a:pt x="8192" y="2986"/>
                    <a:pt x="8192" y="2986"/>
                  </a:cubicBezTo>
                  <a:cubicBezTo>
                    <a:pt x="8192" y="3073"/>
                    <a:pt x="8192" y="3073"/>
                    <a:pt x="8192" y="3073"/>
                  </a:cubicBezTo>
                  <a:cubicBezTo>
                    <a:pt x="8257" y="3073"/>
                    <a:pt x="8257" y="3073"/>
                    <a:pt x="8257" y="3073"/>
                  </a:cubicBezTo>
                  <a:cubicBezTo>
                    <a:pt x="8291" y="3073"/>
                    <a:pt x="8378" y="3158"/>
                    <a:pt x="8378" y="3194"/>
                  </a:cubicBezTo>
                  <a:cubicBezTo>
                    <a:pt x="8378" y="3916"/>
                    <a:pt x="8378" y="3916"/>
                    <a:pt x="8378" y="3916"/>
                  </a:cubicBezTo>
                  <a:cubicBezTo>
                    <a:pt x="8378" y="3954"/>
                    <a:pt x="8291" y="4037"/>
                    <a:pt x="8257" y="4037"/>
                  </a:cubicBezTo>
                  <a:cubicBezTo>
                    <a:pt x="8192" y="4037"/>
                    <a:pt x="8192" y="4037"/>
                    <a:pt x="8192" y="4037"/>
                  </a:cubicBezTo>
                  <a:cubicBezTo>
                    <a:pt x="8192" y="4124"/>
                    <a:pt x="8192" y="4124"/>
                    <a:pt x="8192" y="4124"/>
                  </a:cubicBezTo>
                  <a:cubicBezTo>
                    <a:pt x="8775" y="4124"/>
                    <a:pt x="8775" y="4124"/>
                    <a:pt x="8775" y="4124"/>
                  </a:cubicBezTo>
                  <a:cubicBezTo>
                    <a:pt x="8775" y="4037"/>
                    <a:pt x="8775" y="4037"/>
                    <a:pt x="8775" y="4037"/>
                  </a:cubicBezTo>
                  <a:cubicBezTo>
                    <a:pt x="8710" y="4037"/>
                    <a:pt x="8710" y="4037"/>
                    <a:pt x="8710" y="4037"/>
                  </a:cubicBezTo>
                  <a:cubicBezTo>
                    <a:pt x="8676" y="4037"/>
                    <a:pt x="8589" y="3954"/>
                    <a:pt x="8589" y="3916"/>
                  </a:cubicBezTo>
                  <a:cubicBezTo>
                    <a:pt x="8589" y="3330"/>
                    <a:pt x="8589" y="3330"/>
                    <a:pt x="8589" y="3330"/>
                  </a:cubicBezTo>
                  <a:cubicBezTo>
                    <a:pt x="8589" y="3252"/>
                    <a:pt x="8775" y="3099"/>
                    <a:pt x="8925" y="3099"/>
                  </a:cubicBezTo>
                  <a:cubicBezTo>
                    <a:pt x="9049" y="3099"/>
                    <a:pt x="9107" y="3177"/>
                    <a:pt x="9107" y="3288"/>
                  </a:cubicBezTo>
                  <a:cubicBezTo>
                    <a:pt x="9107" y="3916"/>
                    <a:pt x="9107" y="3916"/>
                    <a:pt x="9107" y="3916"/>
                  </a:cubicBezTo>
                  <a:cubicBezTo>
                    <a:pt x="9107" y="3954"/>
                    <a:pt x="9020" y="4037"/>
                    <a:pt x="8986" y="4037"/>
                  </a:cubicBezTo>
                  <a:cubicBezTo>
                    <a:pt x="8921" y="4037"/>
                    <a:pt x="8921" y="4037"/>
                    <a:pt x="8921" y="4037"/>
                  </a:cubicBezTo>
                  <a:cubicBezTo>
                    <a:pt x="8921" y="4124"/>
                    <a:pt x="8921" y="4124"/>
                    <a:pt x="8921" y="4124"/>
                  </a:cubicBezTo>
                  <a:cubicBezTo>
                    <a:pt x="9504" y="4124"/>
                    <a:pt x="9504" y="4124"/>
                    <a:pt x="9504" y="4124"/>
                  </a:cubicBezTo>
                  <a:cubicBezTo>
                    <a:pt x="9504" y="4037"/>
                    <a:pt x="9504" y="4037"/>
                    <a:pt x="9504" y="4037"/>
                  </a:cubicBezTo>
                  <a:cubicBezTo>
                    <a:pt x="9439" y="4037"/>
                    <a:pt x="9439" y="4037"/>
                    <a:pt x="9439" y="4037"/>
                  </a:cubicBezTo>
                  <a:cubicBezTo>
                    <a:pt x="9405" y="4037"/>
                    <a:pt x="9318" y="3954"/>
                    <a:pt x="9318" y="3916"/>
                  </a:cubicBezTo>
                  <a:cubicBezTo>
                    <a:pt x="9318" y="3323"/>
                    <a:pt x="9318" y="3323"/>
                    <a:pt x="9318" y="3323"/>
                  </a:cubicBezTo>
                  <a:cubicBezTo>
                    <a:pt x="9318" y="3246"/>
                    <a:pt x="9504" y="3101"/>
                    <a:pt x="9654" y="3101"/>
                  </a:cubicBezTo>
                  <a:cubicBezTo>
                    <a:pt x="9778" y="3101"/>
                    <a:pt x="9833" y="3178"/>
                    <a:pt x="9833" y="3289"/>
                  </a:cubicBezTo>
                  <a:cubicBezTo>
                    <a:pt x="9833" y="3917"/>
                    <a:pt x="9833" y="3917"/>
                    <a:pt x="9833" y="3917"/>
                  </a:cubicBezTo>
                  <a:cubicBezTo>
                    <a:pt x="9833" y="3954"/>
                    <a:pt x="9746" y="4037"/>
                    <a:pt x="9712" y="4037"/>
                  </a:cubicBezTo>
                  <a:close/>
                  <a:moveTo>
                    <a:pt x="7623" y="2957"/>
                  </a:moveTo>
                  <a:cubicBezTo>
                    <a:pt x="7320" y="2957"/>
                    <a:pt x="7051" y="3184"/>
                    <a:pt x="7051" y="3555"/>
                  </a:cubicBezTo>
                  <a:cubicBezTo>
                    <a:pt x="7051" y="3926"/>
                    <a:pt x="7320" y="4156"/>
                    <a:pt x="7623" y="4156"/>
                  </a:cubicBezTo>
                  <a:cubicBezTo>
                    <a:pt x="7925" y="4156"/>
                    <a:pt x="8192" y="3926"/>
                    <a:pt x="8192" y="3555"/>
                  </a:cubicBezTo>
                  <a:cubicBezTo>
                    <a:pt x="8192" y="3185"/>
                    <a:pt x="7925" y="2957"/>
                    <a:pt x="7623" y="2957"/>
                  </a:cubicBezTo>
                  <a:close/>
                  <a:moveTo>
                    <a:pt x="7962" y="3741"/>
                  </a:moveTo>
                  <a:cubicBezTo>
                    <a:pt x="7940" y="3920"/>
                    <a:pt x="7841" y="4044"/>
                    <a:pt x="7625" y="4044"/>
                  </a:cubicBezTo>
                  <a:cubicBezTo>
                    <a:pt x="7415" y="4044"/>
                    <a:pt x="7315" y="3916"/>
                    <a:pt x="7289" y="3739"/>
                  </a:cubicBezTo>
                  <a:cubicBezTo>
                    <a:pt x="7272" y="3613"/>
                    <a:pt x="7272" y="3485"/>
                    <a:pt x="7289" y="3359"/>
                  </a:cubicBezTo>
                  <a:cubicBezTo>
                    <a:pt x="7315" y="3177"/>
                    <a:pt x="7420" y="3056"/>
                    <a:pt x="7625" y="3056"/>
                  </a:cubicBezTo>
                  <a:cubicBezTo>
                    <a:pt x="7839" y="3056"/>
                    <a:pt x="7940" y="3177"/>
                    <a:pt x="7962" y="3361"/>
                  </a:cubicBezTo>
                  <a:cubicBezTo>
                    <a:pt x="7976" y="3487"/>
                    <a:pt x="7976" y="3615"/>
                    <a:pt x="7962" y="3741"/>
                  </a:cubicBezTo>
                  <a:close/>
                  <a:moveTo>
                    <a:pt x="13826" y="3916"/>
                  </a:moveTo>
                  <a:cubicBezTo>
                    <a:pt x="13826" y="3288"/>
                    <a:pt x="13826" y="3288"/>
                    <a:pt x="13826" y="3288"/>
                  </a:cubicBezTo>
                  <a:cubicBezTo>
                    <a:pt x="13826" y="3092"/>
                    <a:pt x="13685" y="2961"/>
                    <a:pt x="13509" y="2961"/>
                  </a:cubicBezTo>
                  <a:cubicBezTo>
                    <a:pt x="13303" y="2961"/>
                    <a:pt x="13196" y="3080"/>
                    <a:pt x="13058" y="3221"/>
                  </a:cubicBezTo>
                  <a:cubicBezTo>
                    <a:pt x="13016" y="2986"/>
                    <a:pt x="13016" y="2986"/>
                    <a:pt x="13016" y="2986"/>
                  </a:cubicBezTo>
                  <a:cubicBezTo>
                    <a:pt x="12654" y="2986"/>
                    <a:pt x="12654" y="2986"/>
                    <a:pt x="12654" y="2986"/>
                  </a:cubicBezTo>
                  <a:cubicBezTo>
                    <a:pt x="12654" y="3073"/>
                    <a:pt x="12654" y="3073"/>
                    <a:pt x="12654" y="3073"/>
                  </a:cubicBezTo>
                  <a:cubicBezTo>
                    <a:pt x="12724" y="3073"/>
                    <a:pt x="12724" y="3073"/>
                    <a:pt x="12724" y="3073"/>
                  </a:cubicBezTo>
                  <a:cubicBezTo>
                    <a:pt x="12758" y="3073"/>
                    <a:pt x="12850" y="3158"/>
                    <a:pt x="12850" y="3194"/>
                  </a:cubicBezTo>
                  <a:cubicBezTo>
                    <a:pt x="12850" y="3915"/>
                    <a:pt x="12850" y="3915"/>
                    <a:pt x="12850" y="3915"/>
                  </a:cubicBezTo>
                  <a:cubicBezTo>
                    <a:pt x="12850" y="3954"/>
                    <a:pt x="12758" y="4036"/>
                    <a:pt x="12724" y="4036"/>
                  </a:cubicBezTo>
                  <a:cubicBezTo>
                    <a:pt x="12586" y="4036"/>
                    <a:pt x="12586" y="4036"/>
                    <a:pt x="12586" y="4036"/>
                  </a:cubicBezTo>
                  <a:cubicBezTo>
                    <a:pt x="12555" y="4036"/>
                    <a:pt x="12460" y="3954"/>
                    <a:pt x="12460" y="3915"/>
                  </a:cubicBezTo>
                  <a:cubicBezTo>
                    <a:pt x="12460" y="3302"/>
                    <a:pt x="12460" y="3302"/>
                    <a:pt x="12460" y="3302"/>
                  </a:cubicBezTo>
                  <a:cubicBezTo>
                    <a:pt x="12460" y="3077"/>
                    <a:pt x="12267" y="2956"/>
                    <a:pt x="12020" y="2956"/>
                  </a:cubicBezTo>
                  <a:cubicBezTo>
                    <a:pt x="11787" y="2956"/>
                    <a:pt x="11639" y="3041"/>
                    <a:pt x="11545" y="3138"/>
                  </a:cubicBezTo>
                  <a:cubicBezTo>
                    <a:pt x="11698" y="3367"/>
                    <a:pt x="11698" y="3367"/>
                    <a:pt x="11698" y="3367"/>
                  </a:cubicBezTo>
                  <a:cubicBezTo>
                    <a:pt x="11780" y="3367"/>
                    <a:pt x="11780" y="3367"/>
                    <a:pt x="11780" y="3367"/>
                  </a:cubicBezTo>
                  <a:cubicBezTo>
                    <a:pt x="11695" y="3171"/>
                    <a:pt x="11773" y="3041"/>
                    <a:pt x="11969" y="3041"/>
                  </a:cubicBezTo>
                  <a:cubicBezTo>
                    <a:pt x="12175" y="3041"/>
                    <a:pt x="12252" y="3138"/>
                    <a:pt x="12250" y="3300"/>
                  </a:cubicBezTo>
                  <a:cubicBezTo>
                    <a:pt x="12247" y="3435"/>
                    <a:pt x="12247" y="3435"/>
                    <a:pt x="12247" y="3435"/>
                  </a:cubicBezTo>
                  <a:cubicBezTo>
                    <a:pt x="11952" y="3496"/>
                    <a:pt x="11952" y="3496"/>
                    <a:pt x="11952" y="3496"/>
                  </a:cubicBezTo>
                  <a:cubicBezTo>
                    <a:pt x="11790" y="3531"/>
                    <a:pt x="11578" y="3608"/>
                    <a:pt x="11578" y="3836"/>
                  </a:cubicBezTo>
                  <a:cubicBezTo>
                    <a:pt x="11578" y="4023"/>
                    <a:pt x="11714" y="4146"/>
                    <a:pt x="11871" y="4146"/>
                  </a:cubicBezTo>
                  <a:cubicBezTo>
                    <a:pt x="12041" y="4146"/>
                    <a:pt x="12162" y="4008"/>
                    <a:pt x="12254" y="3890"/>
                  </a:cubicBezTo>
                  <a:cubicBezTo>
                    <a:pt x="12283" y="4125"/>
                    <a:pt x="12283" y="4125"/>
                    <a:pt x="12283" y="4125"/>
                  </a:cubicBezTo>
                  <a:cubicBezTo>
                    <a:pt x="13251" y="4125"/>
                    <a:pt x="13251" y="4125"/>
                    <a:pt x="13251" y="4125"/>
                  </a:cubicBezTo>
                  <a:cubicBezTo>
                    <a:pt x="13251" y="4038"/>
                    <a:pt x="13251" y="4038"/>
                    <a:pt x="13251" y="4038"/>
                  </a:cubicBezTo>
                  <a:cubicBezTo>
                    <a:pt x="13186" y="4038"/>
                    <a:pt x="13186" y="4038"/>
                    <a:pt x="13186" y="4038"/>
                  </a:cubicBezTo>
                  <a:cubicBezTo>
                    <a:pt x="13152" y="4038"/>
                    <a:pt x="13060" y="3955"/>
                    <a:pt x="13060" y="3917"/>
                  </a:cubicBezTo>
                  <a:cubicBezTo>
                    <a:pt x="13060" y="3342"/>
                    <a:pt x="13060" y="3342"/>
                    <a:pt x="13060" y="3342"/>
                  </a:cubicBezTo>
                  <a:cubicBezTo>
                    <a:pt x="13060" y="3264"/>
                    <a:pt x="13271" y="3104"/>
                    <a:pt x="13433" y="3104"/>
                  </a:cubicBezTo>
                  <a:cubicBezTo>
                    <a:pt x="13557" y="3104"/>
                    <a:pt x="13615" y="3190"/>
                    <a:pt x="13615" y="3301"/>
                  </a:cubicBezTo>
                  <a:cubicBezTo>
                    <a:pt x="13615" y="3916"/>
                    <a:pt x="13615" y="3916"/>
                    <a:pt x="13615" y="3916"/>
                  </a:cubicBezTo>
                  <a:cubicBezTo>
                    <a:pt x="13615" y="3954"/>
                    <a:pt x="13523" y="4037"/>
                    <a:pt x="13489" y="4037"/>
                  </a:cubicBezTo>
                  <a:cubicBezTo>
                    <a:pt x="13423" y="4037"/>
                    <a:pt x="13423" y="4037"/>
                    <a:pt x="13423" y="4037"/>
                  </a:cubicBezTo>
                  <a:cubicBezTo>
                    <a:pt x="13423" y="4124"/>
                    <a:pt x="13423" y="4124"/>
                    <a:pt x="13423" y="4124"/>
                  </a:cubicBezTo>
                  <a:cubicBezTo>
                    <a:pt x="14022" y="4124"/>
                    <a:pt x="14022" y="4124"/>
                    <a:pt x="14022" y="4124"/>
                  </a:cubicBezTo>
                  <a:cubicBezTo>
                    <a:pt x="14022" y="4037"/>
                    <a:pt x="14022" y="4037"/>
                    <a:pt x="14022" y="4037"/>
                  </a:cubicBezTo>
                  <a:cubicBezTo>
                    <a:pt x="13952" y="4037"/>
                    <a:pt x="13952" y="4037"/>
                    <a:pt x="13952" y="4037"/>
                  </a:cubicBezTo>
                  <a:cubicBezTo>
                    <a:pt x="13918" y="4037"/>
                    <a:pt x="13826" y="3954"/>
                    <a:pt x="13826" y="3916"/>
                  </a:cubicBezTo>
                  <a:close/>
                  <a:moveTo>
                    <a:pt x="12250" y="3787"/>
                  </a:moveTo>
                  <a:cubicBezTo>
                    <a:pt x="12201" y="3873"/>
                    <a:pt x="12080" y="3988"/>
                    <a:pt x="11969" y="3988"/>
                  </a:cubicBezTo>
                  <a:cubicBezTo>
                    <a:pt x="11872" y="3993"/>
                    <a:pt x="11789" y="3918"/>
                    <a:pt x="11785" y="3820"/>
                  </a:cubicBezTo>
                  <a:cubicBezTo>
                    <a:pt x="11785" y="3816"/>
                    <a:pt x="11785" y="3811"/>
                    <a:pt x="11785" y="3807"/>
                  </a:cubicBezTo>
                  <a:cubicBezTo>
                    <a:pt x="11785" y="3693"/>
                    <a:pt x="11833" y="3618"/>
                    <a:pt x="11977" y="3582"/>
                  </a:cubicBezTo>
                  <a:cubicBezTo>
                    <a:pt x="12251" y="3511"/>
                    <a:pt x="12251" y="3511"/>
                    <a:pt x="12251" y="3511"/>
                  </a:cubicBezTo>
                  <a:lnTo>
                    <a:pt x="12250" y="3787"/>
                  </a:lnTo>
                  <a:close/>
                  <a:moveTo>
                    <a:pt x="8336" y="1790"/>
                  </a:moveTo>
                  <a:cubicBezTo>
                    <a:pt x="8617" y="1790"/>
                    <a:pt x="8765" y="1637"/>
                    <a:pt x="8840" y="1388"/>
                  </a:cubicBezTo>
                  <a:cubicBezTo>
                    <a:pt x="8769" y="1388"/>
                    <a:pt x="8769" y="1388"/>
                    <a:pt x="8769" y="1388"/>
                  </a:cubicBezTo>
                  <a:cubicBezTo>
                    <a:pt x="8697" y="1519"/>
                    <a:pt x="8605" y="1584"/>
                    <a:pt x="8411" y="1584"/>
                  </a:cubicBezTo>
                  <a:cubicBezTo>
                    <a:pt x="8152" y="1584"/>
                    <a:pt x="8002" y="1349"/>
                    <a:pt x="7997" y="1141"/>
                  </a:cubicBezTo>
                  <a:cubicBezTo>
                    <a:pt x="8758" y="1080"/>
                    <a:pt x="8758" y="1080"/>
                    <a:pt x="8758" y="1080"/>
                  </a:cubicBezTo>
                  <a:cubicBezTo>
                    <a:pt x="8753" y="997"/>
                    <a:pt x="8753" y="997"/>
                    <a:pt x="8753" y="997"/>
                  </a:cubicBezTo>
                  <a:cubicBezTo>
                    <a:pt x="8740" y="774"/>
                    <a:pt x="8595" y="600"/>
                    <a:pt x="8336" y="598"/>
                  </a:cubicBezTo>
                  <a:cubicBezTo>
                    <a:pt x="8041" y="595"/>
                    <a:pt x="7811" y="857"/>
                    <a:pt x="7811" y="1196"/>
                  </a:cubicBezTo>
                  <a:cubicBezTo>
                    <a:pt x="7811" y="1519"/>
                    <a:pt x="8033" y="1790"/>
                    <a:pt x="8336" y="1790"/>
                  </a:cubicBezTo>
                  <a:close/>
                  <a:moveTo>
                    <a:pt x="8331" y="686"/>
                  </a:moveTo>
                  <a:cubicBezTo>
                    <a:pt x="8554" y="686"/>
                    <a:pt x="8578" y="850"/>
                    <a:pt x="8559" y="1013"/>
                  </a:cubicBezTo>
                  <a:cubicBezTo>
                    <a:pt x="7990" y="1061"/>
                    <a:pt x="7990" y="1061"/>
                    <a:pt x="7990" y="1061"/>
                  </a:cubicBezTo>
                  <a:cubicBezTo>
                    <a:pt x="7997" y="882"/>
                    <a:pt x="8094" y="686"/>
                    <a:pt x="8331" y="686"/>
                  </a:cubicBezTo>
                  <a:close/>
                  <a:moveTo>
                    <a:pt x="8947" y="843"/>
                  </a:moveTo>
                  <a:cubicBezTo>
                    <a:pt x="9349" y="1635"/>
                    <a:pt x="9349" y="1635"/>
                    <a:pt x="9349" y="1635"/>
                  </a:cubicBezTo>
                  <a:cubicBezTo>
                    <a:pt x="9005" y="2259"/>
                    <a:pt x="9005" y="2259"/>
                    <a:pt x="9005" y="2259"/>
                  </a:cubicBezTo>
                  <a:cubicBezTo>
                    <a:pt x="9105" y="2310"/>
                    <a:pt x="9105" y="2310"/>
                    <a:pt x="9105" y="2310"/>
                  </a:cubicBezTo>
                  <a:cubicBezTo>
                    <a:pt x="9444" y="1669"/>
                    <a:pt x="9444" y="1669"/>
                    <a:pt x="9444" y="1669"/>
                  </a:cubicBezTo>
                  <a:cubicBezTo>
                    <a:pt x="9828" y="839"/>
                    <a:pt x="9828" y="839"/>
                    <a:pt x="9828" y="839"/>
                  </a:cubicBezTo>
                  <a:cubicBezTo>
                    <a:pt x="9853" y="800"/>
                    <a:pt x="9935" y="713"/>
                    <a:pt x="9962" y="713"/>
                  </a:cubicBezTo>
                  <a:cubicBezTo>
                    <a:pt x="10015" y="713"/>
                    <a:pt x="10015" y="713"/>
                    <a:pt x="10015" y="713"/>
                  </a:cubicBezTo>
                  <a:cubicBezTo>
                    <a:pt x="10015" y="626"/>
                    <a:pt x="10015" y="626"/>
                    <a:pt x="10015" y="626"/>
                  </a:cubicBezTo>
                  <a:cubicBezTo>
                    <a:pt x="9553" y="626"/>
                    <a:pt x="9553" y="626"/>
                    <a:pt x="9553" y="626"/>
                  </a:cubicBezTo>
                  <a:cubicBezTo>
                    <a:pt x="9553" y="713"/>
                    <a:pt x="9553" y="713"/>
                    <a:pt x="9553" y="713"/>
                  </a:cubicBezTo>
                  <a:cubicBezTo>
                    <a:pt x="9623" y="713"/>
                    <a:pt x="9623" y="713"/>
                    <a:pt x="9623" y="713"/>
                  </a:cubicBezTo>
                  <a:cubicBezTo>
                    <a:pt x="9654" y="713"/>
                    <a:pt x="9725" y="793"/>
                    <a:pt x="9722" y="839"/>
                  </a:cubicBezTo>
                  <a:cubicBezTo>
                    <a:pt x="9470" y="1398"/>
                    <a:pt x="9470" y="1398"/>
                    <a:pt x="9470" y="1398"/>
                  </a:cubicBezTo>
                  <a:cubicBezTo>
                    <a:pt x="9194" y="836"/>
                    <a:pt x="9194" y="836"/>
                    <a:pt x="9194" y="836"/>
                  </a:cubicBezTo>
                  <a:cubicBezTo>
                    <a:pt x="9194" y="794"/>
                    <a:pt x="9262" y="713"/>
                    <a:pt x="9293" y="713"/>
                  </a:cubicBezTo>
                  <a:cubicBezTo>
                    <a:pt x="9364" y="713"/>
                    <a:pt x="9364" y="713"/>
                    <a:pt x="9364" y="713"/>
                  </a:cubicBezTo>
                  <a:cubicBezTo>
                    <a:pt x="9364" y="626"/>
                    <a:pt x="9364" y="626"/>
                    <a:pt x="9364" y="626"/>
                  </a:cubicBezTo>
                  <a:cubicBezTo>
                    <a:pt x="8749" y="626"/>
                    <a:pt x="8749" y="626"/>
                    <a:pt x="8749" y="626"/>
                  </a:cubicBezTo>
                  <a:cubicBezTo>
                    <a:pt x="8749" y="713"/>
                    <a:pt x="8749" y="713"/>
                    <a:pt x="8749" y="713"/>
                  </a:cubicBezTo>
                  <a:cubicBezTo>
                    <a:pt x="8800" y="713"/>
                    <a:pt x="8800" y="713"/>
                    <a:pt x="8800" y="713"/>
                  </a:cubicBezTo>
                  <a:cubicBezTo>
                    <a:pt x="8829" y="712"/>
                    <a:pt x="8928" y="807"/>
                    <a:pt x="8947" y="843"/>
                  </a:cubicBezTo>
                  <a:close/>
                  <a:moveTo>
                    <a:pt x="5117" y="349"/>
                  </a:moveTo>
                  <a:cubicBezTo>
                    <a:pt x="5195" y="353"/>
                    <a:pt x="5261" y="293"/>
                    <a:pt x="5265" y="215"/>
                  </a:cubicBezTo>
                  <a:cubicBezTo>
                    <a:pt x="5265" y="210"/>
                    <a:pt x="5265" y="206"/>
                    <a:pt x="5265" y="201"/>
                  </a:cubicBezTo>
                  <a:cubicBezTo>
                    <a:pt x="5265" y="112"/>
                    <a:pt x="5202" y="56"/>
                    <a:pt x="5117" y="56"/>
                  </a:cubicBezTo>
                  <a:cubicBezTo>
                    <a:pt x="5032" y="56"/>
                    <a:pt x="4967" y="112"/>
                    <a:pt x="4967" y="201"/>
                  </a:cubicBezTo>
                  <a:cubicBezTo>
                    <a:pt x="4965" y="280"/>
                    <a:pt x="5026" y="346"/>
                    <a:pt x="5105" y="349"/>
                  </a:cubicBezTo>
                  <a:cubicBezTo>
                    <a:pt x="5109" y="349"/>
                    <a:pt x="5113" y="349"/>
                    <a:pt x="5117" y="349"/>
                  </a:cubicBezTo>
                  <a:close/>
                  <a:moveTo>
                    <a:pt x="3836" y="1676"/>
                  </a:moveTo>
                  <a:cubicBezTo>
                    <a:pt x="3749" y="1676"/>
                    <a:pt x="3749" y="1676"/>
                    <a:pt x="3749" y="1676"/>
                  </a:cubicBezTo>
                  <a:cubicBezTo>
                    <a:pt x="3715" y="1676"/>
                    <a:pt x="3613" y="1579"/>
                    <a:pt x="3613" y="1543"/>
                  </a:cubicBezTo>
                  <a:cubicBezTo>
                    <a:pt x="3613" y="1075"/>
                    <a:pt x="3613" y="1075"/>
                    <a:pt x="3613" y="1075"/>
                  </a:cubicBezTo>
                  <a:cubicBezTo>
                    <a:pt x="3793" y="882"/>
                    <a:pt x="3793" y="882"/>
                    <a:pt x="3793" y="882"/>
                  </a:cubicBezTo>
                  <a:cubicBezTo>
                    <a:pt x="4403" y="1763"/>
                    <a:pt x="4403" y="1763"/>
                    <a:pt x="4403" y="1763"/>
                  </a:cubicBezTo>
                  <a:cubicBezTo>
                    <a:pt x="6040" y="1763"/>
                    <a:pt x="6040" y="1763"/>
                    <a:pt x="6040" y="1763"/>
                  </a:cubicBezTo>
                  <a:cubicBezTo>
                    <a:pt x="6040" y="1676"/>
                    <a:pt x="6040" y="1676"/>
                    <a:pt x="6040" y="1676"/>
                  </a:cubicBezTo>
                  <a:cubicBezTo>
                    <a:pt x="5974" y="1676"/>
                    <a:pt x="5974" y="1676"/>
                    <a:pt x="5974" y="1676"/>
                  </a:cubicBezTo>
                  <a:cubicBezTo>
                    <a:pt x="5940" y="1676"/>
                    <a:pt x="5848" y="1594"/>
                    <a:pt x="5848" y="1555"/>
                  </a:cubicBezTo>
                  <a:cubicBezTo>
                    <a:pt x="5848" y="981"/>
                    <a:pt x="5848" y="981"/>
                    <a:pt x="5848" y="981"/>
                  </a:cubicBezTo>
                  <a:cubicBezTo>
                    <a:pt x="5848" y="904"/>
                    <a:pt x="6059" y="744"/>
                    <a:pt x="6221" y="744"/>
                  </a:cubicBezTo>
                  <a:cubicBezTo>
                    <a:pt x="6345" y="744"/>
                    <a:pt x="6403" y="829"/>
                    <a:pt x="6403" y="940"/>
                  </a:cubicBezTo>
                  <a:cubicBezTo>
                    <a:pt x="6403" y="1555"/>
                    <a:pt x="6403" y="1555"/>
                    <a:pt x="6403" y="1555"/>
                  </a:cubicBezTo>
                  <a:cubicBezTo>
                    <a:pt x="6403" y="1594"/>
                    <a:pt x="6311" y="1676"/>
                    <a:pt x="6277" y="1676"/>
                  </a:cubicBezTo>
                  <a:cubicBezTo>
                    <a:pt x="6211" y="1676"/>
                    <a:pt x="6211" y="1676"/>
                    <a:pt x="6211" y="1676"/>
                  </a:cubicBezTo>
                  <a:cubicBezTo>
                    <a:pt x="6211" y="1763"/>
                    <a:pt x="6211" y="1763"/>
                    <a:pt x="6211" y="1763"/>
                  </a:cubicBezTo>
                  <a:cubicBezTo>
                    <a:pt x="6810" y="1763"/>
                    <a:pt x="6810" y="1763"/>
                    <a:pt x="6810" y="1763"/>
                  </a:cubicBezTo>
                  <a:cubicBezTo>
                    <a:pt x="6810" y="1676"/>
                    <a:pt x="6810" y="1676"/>
                    <a:pt x="6810" y="1676"/>
                  </a:cubicBezTo>
                  <a:cubicBezTo>
                    <a:pt x="6739" y="1676"/>
                    <a:pt x="6739" y="1676"/>
                    <a:pt x="6739" y="1676"/>
                  </a:cubicBezTo>
                  <a:cubicBezTo>
                    <a:pt x="6706" y="1676"/>
                    <a:pt x="6613" y="1594"/>
                    <a:pt x="6613" y="1555"/>
                  </a:cubicBezTo>
                  <a:cubicBezTo>
                    <a:pt x="6613" y="928"/>
                    <a:pt x="6613" y="928"/>
                    <a:pt x="6613" y="928"/>
                  </a:cubicBezTo>
                  <a:cubicBezTo>
                    <a:pt x="6613" y="732"/>
                    <a:pt x="6473" y="601"/>
                    <a:pt x="6296" y="601"/>
                  </a:cubicBezTo>
                  <a:cubicBezTo>
                    <a:pt x="6091" y="601"/>
                    <a:pt x="5984" y="720"/>
                    <a:pt x="5846" y="860"/>
                  </a:cubicBezTo>
                  <a:cubicBezTo>
                    <a:pt x="5803" y="625"/>
                    <a:pt x="5803" y="625"/>
                    <a:pt x="5803" y="625"/>
                  </a:cubicBezTo>
                  <a:cubicBezTo>
                    <a:pt x="5441" y="625"/>
                    <a:pt x="5441" y="625"/>
                    <a:pt x="5441" y="625"/>
                  </a:cubicBezTo>
                  <a:cubicBezTo>
                    <a:pt x="5441" y="712"/>
                    <a:pt x="5441" y="712"/>
                    <a:pt x="5441" y="712"/>
                  </a:cubicBezTo>
                  <a:cubicBezTo>
                    <a:pt x="5512" y="712"/>
                    <a:pt x="5512" y="712"/>
                    <a:pt x="5512" y="712"/>
                  </a:cubicBezTo>
                  <a:cubicBezTo>
                    <a:pt x="5546" y="712"/>
                    <a:pt x="5638" y="798"/>
                    <a:pt x="5638" y="833"/>
                  </a:cubicBezTo>
                  <a:cubicBezTo>
                    <a:pt x="5638" y="1555"/>
                    <a:pt x="5638" y="1555"/>
                    <a:pt x="5638" y="1555"/>
                  </a:cubicBezTo>
                  <a:cubicBezTo>
                    <a:pt x="5638" y="1593"/>
                    <a:pt x="5546" y="1676"/>
                    <a:pt x="5512" y="1676"/>
                  </a:cubicBezTo>
                  <a:cubicBezTo>
                    <a:pt x="5371" y="1676"/>
                    <a:pt x="5371" y="1676"/>
                    <a:pt x="5371" y="1676"/>
                  </a:cubicBezTo>
                  <a:cubicBezTo>
                    <a:pt x="5340" y="1676"/>
                    <a:pt x="5245" y="1593"/>
                    <a:pt x="5245" y="1555"/>
                  </a:cubicBezTo>
                  <a:cubicBezTo>
                    <a:pt x="5245" y="625"/>
                    <a:pt x="5245" y="625"/>
                    <a:pt x="5245" y="625"/>
                  </a:cubicBezTo>
                  <a:cubicBezTo>
                    <a:pt x="4836" y="625"/>
                    <a:pt x="4836" y="625"/>
                    <a:pt x="4836" y="625"/>
                  </a:cubicBezTo>
                  <a:cubicBezTo>
                    <a:pt x="4836" y="712"/>
                    <a:pt x="4836" y="712"/>
                    <a:pt x="4836" y="712"/>
                  </a:cubicBezTo>
                  <a:cubicBezTo>
                    <a:pt x="4906" y="712"/>
                    <a:pt x="4906" y="712"/>
                    <a:pt x="4906" y="712"/>
                  </a:cubicBezTo>
                  <a:cubicBezTo>
                    <a:pt x="4940" y="712"/>
                    <a:pt x="5032" y="798"/>
                    <a:pt x="5032" y="833"/>
                  </a:cubicBezTo>
                  <a:cubicBezTo>
                    <a:pt x="5032" y="1555"/>
                    <a:pt x="5032" y="1555"/>
                    <a:pt x="5032" y="1555"/>
                  </a:cubicBezTo>
                  <a:cubicBezTo>
                    <a:pt x="5032" y="1594"/>
                    <a:pt x="4940" y="1676"/>
                    <a:pt x="4906" y="1676"/>
                  </a:cubicBezTo>
                  <a:cubicBezTo>
                    <a:pt x="4778" y="1676"/>
                    <a:pt x="4778" y="1676"/>
                    <a:pt x="4778" y="1676"/>
                  </a:cubicBezTo>
                  <a:cubicBezTo>
                    <a:pt x="4742" y="1676"/>
                    <a:pt x="4599" y="1567"/>
                    <a:pt x="4570" y="1528"/>
                  </a:cubicBezTo>
                  <a:cubicBezTo>
                    <a:pt x="3953" y="707"/>
                    <a:pt x="3953" y="707"/>
                    <a:pt x="3953" y="707"/>
                  </a:cubicBezTo>
                  <a:cubicBezTo>
                    <a:pt x="4381" y="247"/>
                    <a:pt x="4381" y="247"/>
                    <a:pt x="4381" y="247"/>
                  </a:cubicBezTo>
                  <a:cubicBezTo>
                    <a:pt x="4405" y="221"/>
                    <a:pt x="4572" y="88"/>
                    <a:pt x="4606" y="88"/>
                  </a:cubicBezTo>
                  <a:cubicBezTo>
                    <a:pt x="4692" y="88"/>
                    <a:pt x="4692" y="88"/>
                    <a:pt x="4692" y="88"/>
                  </a:cubicBezTo>
                  <a:cubicBezTo>
                    <a:pt x="4692" y="0"/>
                    <a:pt x="4692" y="0"/>
                    <a:pt x="4692" y="0"/>
                  </a:cubicBezTo>
                  <a:cubicBezTo>
                    <a:pt x="4052" y="0"/>
                    <a:pt x="4052" y="0"/>
                    <a:pt x="4052" y="0"/>
                  </a:cubicBezTo>
                  <a:cubicBezTo>
                    <a:pt x="4052" y="88"/>
                    <a:pt x="4052" y="88"/>
                    <a:pt x="4052" y="88"/>
                  </a:cubicBezTo>
                  <a:cubicBezTo>
                    <a:pt x="4137" y="88"/>
                    <a:pt x="4137" y="88"/>
                    <a:pt x="4137" y="88"/>
                  </a:cubicBezTo>
                  <a:cubicBezTo>
                    <a:pt x="4171" y="88"/>
                    <a:pt x="4270" y="209"/>
                    <a:pt x="4244" y="240"/>
                  </a:cubicBezTo>
                  <a:cubicBezTo>
                    <a:pt x="3614" y="942"/>
                    <a:pt x="3614" y="942"/>
                    <a:pt x="3614" y="942"/>
                  </a:cubicBezTo>
                  <a:cubicBezTo>
                    <a:pt x="3614" y="221"/>
                    <a:pt x="3614" y="221"/>
                    <a:pt x="3614" y="221"/>
                  </a:cubicBezTo>
                  <a:cubicBezTo>
                    <a:pt x="3614" y="184"/>
                    <a:pt x="3716" y="88"/>
                    <a:pt x="3750" y="88"/>
                  </a:cubicBezTo>
                  <a:cubicBezTo>
                    <a:pt x="3837" y="88"/>
                    <a:pt x="3837" y="88"/>
                    <a:pt x="3837" y="88"/>
                  </a:cubicBezTo>
                  <a:cubicBezTo>
                    <a:pt x="3837" y="0"/>
                    <a:pt x="3837" y="0"/>
                    <a:pt x="3837" y="0"/>
                  </a:cubicBezTo>
                  <a:cubicBezTo>
                    <a:pt x="3149" y="0"/>
                    <a:pt x="3149" y="0"/>
                    <a:pt x="3149" y="0"/>
                  </a:cubicBezTo>
                  <a:cubicBezTo>
                    <a:pt x="3149" y="88"/>
                    <a:pt x="3149" y="88"/>
                    <a:pt x="3149" y="88"/>
                  </a:cubicBezTo>
                  <a:cubicBezTo>
                    <a:pt x="3236" y="88"/>
                    <a:pt x="3236" y="88"/>
                    <a:pt x="3236" y="88"/>
                  </a:cubicBezTo>
                  <a:cubicBezTo>
                    <a:pt x="3270" y="88"/>
                    <a:pt x="3371" y="184"/>
                    <a:pt x="3371" y="221"/>
                  </a:cubicBezTo>
                  <a:cubicBezTo>
                    <a:pt x="3371" y="1543"/>
                    <a:pt x="3371" y="1543"/>
                    <a:pt x="3371" y="1543"/>
                  </a:cubicBezTo>
                  <a:cubicBezTo>
                    <a:pt x="3371" y="1579"/>
                    <a:pt x="3270" y="1676"/>
                    <a:pt x="3236" y="1676"/>
                  </a:cubicBezTo>
                  <a:cubicBezTo>
                    <a:pt x="3149" y="1676"/>
                    <a:pt x="3149" y="1676"/>
                    <a:pt x="3149" y="1676"/>
                  </a:cubicBezTo>
                  <a:cubicBezTo>
                    <a:pt x="3149" y="1763"/>
                    <a:pt x="3149" y="1763"/>
                    <a:pt x="3149" y="1763"/>
                  </a:cubicBezTo>
                  <a:cubicBezTo>
                    <a:pt x="3836" y="1763"/>
                    <a:pt x="3836" y="1763"/>
                    <a:pt x="3836" y="1763"/>
                  </a:cubicBezTo>
                  <a:lnTo>
                    <a:pt x="3836" y="1676"/>
                  </a:lnTo>
                  <a:close/>
                  <a:moveTo>
                    <a:pt x="7720" y="1446"/>
                  </a:moveTo>
                  <a:cubicBezTo>
                    <a:pt x="7720" y="1262"/>
                    <a:pt x="7579" y="1163"/>
                    <a:pt x="7456" y="1114"/>
                  </a:cubicBezTo>
                  <a:cubicBezTo>
                    <a:pt x="7361" y="1078"/>
                    <a:pt x="7296" y="1049"/>
                    <a:pt x="7209" y="1013"/>
                  </a:cubicBezTo>
                  <a:cubicBezTo>
                    <a:pt x="7090" y="962"/>
                    <a:pt x="7023" y="927"/>
                    <a:pt x="7023" y="829"/>
                  </a:cubicBezTo>
                  <a:cubicBezTo>
                    <a:pt x="7023" y="739"/>
                    <a:pt x="7085" y="683"/>
                    <a:pt x="7219" y="683"/>
                  </a:cubicBezTo>
                  <a:cubicBezTo>
                    <a:pt x="7432" y="683"/>
                    <a:pt x="7565" y="884"/>
                    <a:pt x="7565" y="979"/>
                  </a:cubicBezTo>
                  <a:cubicBezTo>
                    <a:pt x="7635" y="979"/>
                    <a:pt x="7635" y="979"/>
                    <a:pt x="7635" y="979"/>
                  </a:cubicBezTo>
                  <a:cubicBezTo>
                    <a:pt x="7635" y="625"/>
                    <a:pt x="7635" y="625"/>
                    <a:pt x="7635" y="625"/>
                  </a:cubicBezTo>
                  <a:cubicBezTo>
                    <a:pt x="7572" y="625"/>
                    <a:pt x="7572" y="625"/>
                    <a:pt x="7572" y="625"/>
                  </a:cubicBezTo>
                  <a:cubicBezTo>
                    <a:pt x="7562" y="649"/>
                    <a:pt x="7543" y="657"/>
                    <a:pt x="7509" y="657"/>
                  </a:cubicBezTo>
                  <a:cubicBezTo>
                    <a:pt x="7422" y="657"/>
                    <a:pt x="7352" y="598"/>
                    <a:pt x="7226" y="598"/>
                  </a:cubicBezTo>
                  <a:cubicBezTo>
                    <a:pt x="7015" y="598"/>
                    <a:pt x="6882" y="707"/>
                    <a:pt x="6882" y="913"/>
                  </a:cubicBezTo>
                  <a:cubicBezTo>
                    <a:pt x="6882" y="1071"/>
                    <a:pt x="6986" y="1160"/>
                    <a:pt x="7124" y="1223"/>
                  </a:cubicBezTo>
                  <a:cubicBezTo>
                    <a:pt x="7216" y="1264"/>
                    <a:pt x="7282" y="1291"/>
                    <a:pt x="7361" y="1325"/>
                  </a:cubicBezTo>
                  <a:cubicBezTo>
                    <a:pt x="7463" y="1367"/>
                    <a:pt x="7577" y="1412"/>
                    <a:pt x="7577" y="1540"/>
                  </a:cubicBezTo>
                  <a:cubicBezTo>
                    <a:pt x="7577" y="1647"/>
                    <a:pt x="7497" y="1695"/>
                    <a:pt x="7354" y="1695"/>
                  </a:cubicBezTo>
                  <a:cubicBezTo>
                    <a:pt x="7107" y="1695"/>
                    <a:pt x="6952" y="1468"/>
                    <a:pt x="6952" y="1361"/>
                  </a:cubicBezTo>
                  <a:cubicBezTo>
                    <a:pt x="6882" y="1361"/>
                    <a:pt x="6882" y="1361"/>
                    <a:pt x="6882" y="1361"/>
                  </a:cubicBezTo>
                  <a:cubicBezTo>
                    <a:pt x="6882" y="1763"/>
                    <a:pt x="6882" y="1763"/>
                    <a:pt x="6882" y="1763"/>
                  </a:cubicBezTo>
                  <a:cubicBezTo>
                    <a:pt x="6938" y="1763"/>
                    <a:pt x="6938" y="1763"/>
                    <a:pt x="6938" y="1763"/>
                  </a:cubicBezTo>
                  <a:cubicBezTo>
                    <a:pt x="6967" y="1737"/>
                    <a:pt x="6979" y="1725"/>
                    <a:pt x="7025" y="1725"/>
                  </a:cubicBezTo>
                  <a:cubicBezTo>
                    <a:pt x="7124" y="1725"/>
                    <a:pt x="7209" y="1790"/>
                    <a:pt x="7354" y="1790"/>
                  </a:cubicBezTo>
                  <a:cubicBezTo>
                    <a:pt x="7570" y="1790"/>
                    <a:pt x="7720" y="1664"/>
                    <a:pt x="7720" y="1446"/>
                  </a:cubicBezTo>
                  <a:close/>
                  <a:moveTo>
                    <a:pt x="2703" y="1584"/>
                  </a:moveTo>
                  <a:cubicBezTo>
                    <a:pt x="2442" y="1584"/>
                    <a:pt x="2282" y="1383"/>
                    <a:pt x="2282" y="1129"/>
                  </a:cubicBezTo>
                  <a:cubicBezTo>
                    <a:pt x="2282" y="860"/>
                    <a:pt x="2391" y="683"/>
                    <a:pt x="2618" y="683"/>
                  </a:cubicBezTo>
                  <a:cubicBezTo>
                    <a:pt x="2815" y="683"/>
                    <a:pt x="2844" y="840"/>
                    <a:pt x="2812" y="1017"/>
                  </a:cubicBezTo>
                  <a:cubicBezTo>
                    <a:pt x="2882" y="1013"/>
                    <a:pt x="2882" y="1013"/>
                    <a:pt x="2882" y="1013"/>
                  </a:cubicBezTo>
                  <a:cubicBezTo>
                    <a:pt x="3049" y="753"/>
                    <a:pt x="3049" y="753"/>
                    <a:pt x="3049" y="753"/>
                  </a:cubicBezTo>
                  <a:cubicBezTo>
                    <a:pt x="2945" y="649"/>
                    <a:pt x="2824" y="596"/>
                    <a:pt x="2645" y="596"/>
                  </a:cubicBezTo>
                  <a:cubicBezTo>
                    <a:pt x="2345" y="596"/>
                    <a:pt x="2100" y="833"/>
                    <a:pt x="2100" y="1201"/>
                  </a:cubicBezTo>
                  <a:cubicBezTo>
                    <a:pt x="2100" y="1526"/>
                    <a:pt x="2306" y="1792"/>
                    <a:pt x="2623" y="1792"/>
                  </a:cubicBezTo>
                  <a:cubicBezTo>
                    <a:pt x="2909" y="1792"/>
                    <a:pt x="3061" y="1635"/>
                    <a:pt x="3136" y="1386"/>
                  </a:cubicBezTo>
                  <a:cubicBezTo>
                    <a:pt x="3066" y="1386"/>
                    <a:pt x="3066" y="1386"/>
                    <a:pt x="3066" y="1386"/>
                  </a:cubicBezTo>
                  <a:cubicBezTo>
                    <a:pt x="2986" y="1519"/>
                    <a:pt x="2902" y="1584"/>
                    <a:pt x="2703" y="1584"/>
                  </a:cubicBezTo>
                  <a:close/>
                  <a:moveTo>
                    <a:pt x="1053" y="1322"/>
                  </a:moveTo>
                  <a:cubicBezTo>
                    <a:pt x="1041" y="1322"/>
                    <a:pt x="1041" y="1322"/>
                    <a:pt x="1041" y="1322"/>
                  </a:cubicBezTo>
                  <a:cubicBezTo>
                    <a:pt x="511" y="0"/>
                    <a:pt x="511" y="0"/>
                    <a:pt x="511" y="0"/>
                  </a:cubicBezTo>
                  <a:cubicBezTo>
                    <a:pt x="0" y="0"/>
                    <a:pt x="0" y="0"/>
                    <a:pt x="0" y="0"/>
                  </a:cubicBezTo>
                  <a:cubicBezTo>
                    <a:pt x="0" y="88"/>
                    <a:pt x="0" y="88"/>
                    <a:pt x="0" y="88"/>
                  </a:cubicBezTo>
                  <a:cubicBezTo>
                    <a:pt x="87" y="88"/>
                    <a:pt x="87" y="88"/>
                    <a:pt x="87" y="88"/>
                  </a:cubicBezTo>
                  <a:cubicBezTo>
                    <a:pt x="121" y="88"/>
                    <a:pt x="223" y="184"/>
                    <a:pt x="223" y="221"/>
                  </a:cubicBezTo>
                  <a:cubicBezTo>
                    <a:pt x="223" y="1543"/>
                    <a:pt x="223" y="1543"/>
                    <a:pt x="223" y="1543"/>
                  </a:cubicBezTo>
                  <a:cubicBezTo>
                    <a:pt x="223" y="1579"/>
                    <a:pt x="121" y="1676"/>
                    <a:pt x="87" y="1676"/>
                  </a:cubicBezTo>
                  <a:cubicBezTo>
                    <a:pt x="0" y="1676"/>
                    <a:pt x="0" y="1676"/>
                    <a:pt x="0" y="1676"/>
                  </a:cubicBezTo>
                  <a:cubicBezTo>
                    <a:pt x="0" y="1763"/>
                    <a:pt x="0" y="1763"/>
                    <a:pt x="0" y="1763"/>
                  </a:cubicBezTo>
                  <a:cubicBezTo>
                    <a:pt x="549" y="1763"/>
                    <a:pt x="549" y="1763"/>
                    <a:pt x="549" y="1763"/>
                  </a:cubicBezTo>
                  <a:cubicBezTo>
                    <a:pt x="549" y="1676"/>
                    <a:pt x="549" y="1676"/>
                    <a:pt x="549" y="1676"/>
                  </a:cubicBezTo>
                  <a:cubicBezTo>
                    <a:pt x="462" y="1676"/>
                    <a:pt x="462" y="1676"/>
                    <a:pt x="462" y="1676"/>
                  </a:cubicBezTo>
                  <a:cubicBezTo>
                    <a:pt x="428" y="1676"/>
                    <a:pt x="327" y="1579"/>
                    <a:pt x="327" y="1543"/>
                  </a:cubicBezTo>
                  <a:cubicBezTo>
                    <a:pt x="327" y="233"/>
                    <a:pt x="327" y="233"/>
                    <a:pt x="327" y="233"/>
                  </a:cubicBezTo>
                  <a:cubicBezTo>
                    <a:pt x="968" y="1794"/>
                    <a:pt x="968" y="1794"/>
                    <a:pt x="968" y="1794"/>
                  </a:cubicBezTo>
                  <a:cubicBezTo>
                    <a:pt x="1609" y="259"/>
                    <a:pt x="1609" y="259"/>
                    <a:pt x="1609" y="259"/>
                  </a:cubicBezTo>
                  <a:cubicBezTo>
                    <a:pt x="1609" y="1543"/>
                    <a:pt x="1609" y="1543"/>
                    <a:pt x="1609" y="1543"/>
                  </a:cubicBezTo>
                  <a:cubicBezTo>
                    <a:pt x="1609" y="1579"/>
                    <a:pt x="1507" y="1676"/>
                    <a:pt x="1473" y="1676"/>
                  </a:cubicBezTo>
                  <a:cubicBezTo>
                    <a:pt x="1386" y="1676"/>
                    <a:pt x="1386" y="1676"/>
                    <a:pt x="1386" y="1676"/>
                  </a:cubicBezTo>
                  <a:cubicBezTo>
                    <a:pt x="1386" y="1763"/>
                    <a:pt x="1386" y="1763"/>
                    <a:pt x="1386" y="1763"/>
                  </a:cubicBezTo>
                  <a:cubicBezTo>
                    <a:pt x="2069" y="1763"/>
                    <a:pt x="2069" y="1763"/>
                    <a:pt x="2069" y="1763"/>
                  </a:cubicBezTo>
                  <a:cubicBezTo>
                    <a:pt x="2069" y="1676"/>
                    <a:pt x="2069" y="1676"/>
                    <a:pt x="2069" y="1676"/>
                  </a:cubicBezTo>
                  <a:cubicBezTo>
                    <a:pt x="1983" y="1676"/>
                    <a:pt x="1983" y="1676"/>
                    <a:pt x="1983" y="1676"/>
                  </a:cubicBezTo>
                  <a:cubicBezTo>
                    <a:pt x="1949" y="1676"/>
                    <a:pt x="1848" y="1579"/>
                    <a:pt x="1848" y="1543"/>
                  </a:cubicBezTo>
                  <a:cubicBezTo>
                    <a:pt x="1848" y="221"/>
                    <a:pt x="1848" y="221"/>
                    <a:pt x="1848" y="221"/>
                  </a:cubicBezTo>
                  <a:cubicBezTo>
                    <a:pt x="1848" y="184"/>
                    <a:pt x="1949" y="88"/>
                    <a:pt x="1983" y="88"/>
                  </a:cubicBezTo>
                  <a:cubicBezTo>
                    <a:pt x="2070" y="88"/>
                    <a:pt x="2070" y="88"/>
                    <a:pt x="2070" y="88"/>
                  </a:cubicBezTo>
                  <a:cubicBezTo>
                    <a:pt x="2070" y="0"/>
                    <a:pt x="2070" y="0"/>
                    <a:pt x="2070" y="0"/>
                  </a:cubicBezTo>
                  <a:cubicBezTo>
                    <a:pt x="1610" y="0"/>
                    <a:pt x="1610" y="0"/>
                    <a:pt x="1610" y="0"/>
                  </a:cubicBezTo>
                  <a:lnTo>
                    <a:pt x="1053" y="132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latin typeface="Arial" panose="020B0604020202020204" pitchFamily="34" charset="0"/>
              </a:endParaRPr>
            </a:p>
          </p:txBody>
        </p:sp>
      </p:grpSp>
      <p:sp>
        <p:nvSpPr>
          <p:cNvPr id="10" name="5. Source" hidden="1">
            <a:extLst>
              <a:ext uri="{FF2B5EF4-FFF2-40B4-BE49-F238E27FC236}">
                <a16:creationId xmlns:a16="http://schemas.microsoft.com/office/drawing/2014/main" id="{EED9D83D-9CC3-45F3-876D-CC42BC0B70E0}"/>
              </a:ext>
            </a:extLst>
          </p:cNvPr>
          <p:cNvSpPr txBox="1"/>
          <p:nvPr userDrawn="1">
            <p:custDataLst>
              <p:tags r:id="rId4"/>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Tree>
    <p:extLst>
      <p:ext uri="{BB962C8B-B14F-4D97-AF65-F5344CB8AC3E}">
        <p14:creationId xmlns:p14="http://schemas.microsoft.com/office/powerpoint/2010/main" val="3677900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id Left">
    <p:spTree>
      <p:nvGrpSpPr>
        <p:cNvPr id="1" name=""/>
        <p:cNvGrpSpPr/>
        <p:nvPr/>
      </p:nvGrpSpPr>
      <p:grpSpPr>
        <a:xfrm>
          <a:off x="0" y="0"/>
          <a:ext cx="0" cy="0"/>
          <a:chOff x="0" y="0"/>
          <a:chExt cx="0" cy="0"/>
        </a:xfrm>
      </p:grpSpPr>
      <p:sp>
        <p:nvSpPr>
          <p:cNvPr id="3" name="2. Slide Title">
            <a:extLst>
              <a:ext uri="{FF2B5EF4-FFF2-40B4-BE49-F238E27FC236}">
                <a16:creationId xmlns:a16="http://schemas.microsoft.com/office/drawing/2014/main" id="{064E079D-5BD2-4787-A7F2-0859A1CB5E94}"/>
              </a:ext>
            </a:extLst>
          </p:cNvPr>
          <p:cNvSpPr>
            <a:spLocks noGrp="1"/>
          </p:cNvSpPr>
          <p:nvPr>
            <p:ph type="title"/>
            <p:custDataLst>
              <p:tags r:id="rId1"/>
            </p:custDataLst>
          </p:nvPr>
        </p:nvSpPr>
        <p:spPr>
          <a:xfrm>
            <a:off x="554736" y="3044280"/>
            <a:ext cx="5065776" cy="769441"/>
          </a:xfrm>
          <a:prstGeom prst="rect">
            <a:avLst/>
          </a:prstGeom>
        </p:spPr>
        <p:txBody>
          <a:bodyPr rIns="365760" anchor="ctr">
            <a:noAutofit/>
          </a:bodyPr>
          <a:lstStyle>
            <a:lvl1pPr>
              <a:defRPr>
                <a:ln w="6350" cap="flat">
                  <a:noFill/>
                  <a:miter lim="800000"/>
                </a:ln>
              </a:defRPr>
            </a:lvl1pPr>
          </a:lstStyle>
          <a:p>
            <a:r>
              <a:rPr lang="en-US"/>
              <a:t>Click to edit Master title style</a:t>
            </a:r>
            <a:endParaRPr lang="en-US" dirty="0"/>
          </a:p>
        </p:txBody>
      </p:sp>
      <p:sp>
        <p:nvSpPr>
          <p:cNvPr id="9" name="Slide Number">
            <a:extLst>
              <a:ext uri="{FF2B5EF4-FFF2-40B4-BE49-F238E27FC236}">
                <a16:creationId xmlns:a16="http://schemas.microsoft.com/office/drawing/2014/main" id="{2BF771FC-DD10-42B6-A51E-7F1E26F8184D}"/>
              </a:ext>
            </a:extLst>
          </p:cNvPr>
          <p:cNvSpPr>
            <a:spLocks noChangeArrowheads="1"/>
          </p:cNvSpPr>
          <p:nvPr userDrawn="1">
            <p:custDataLst>
              <p:tags r:id="rId2"/>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8" name="5. Source" hidden="1">
            <a:extLst>
              <a:ext uri="{FF2B5EF4-FFF2-40B4-BE49-F238E27FC236}">
                <a16:creationId xmlns:a16="http://schemas.microsoft.com/office/drawing/2014/main" id="{C0D33C43-5B9F-44B4-82FA-BAAD11A7FB8E}"/>
              </a:ext>
            </a:extLst>
          </p:cNvPr>
          <p:cNvSpPr txBox="1"/>
          <p:nvPr userDrawn="1">
            <p:custDataLst>
              <p:tags r:id="rId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7" name="1. On-page tracker">
            <a:extLst>
              <a:ext uri="{FF2B5EF4-FFF2-40B4-BE49-F238E27FC236}">
                <a16:creationId xmlns:a16="http://schemas.microsoft.com/office/drawing/2014/main" id="{2A77292F-0F7C-43B4-9782-AB706C93BD64}"/>
              </a:ext>
            </a:extLst>
          </p:cNvPr>
          <p:cNvSpPr>
            <a:spLocks noGrp="1"/>
          </p:cNvSpPr>
          <p:nvPr>
            <p:ph type="body" sz="quarter" idx="17" hasCustomPrompt="1"/>
            <p:custDataLst>
              <p:tags r:id="rId4"/>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3079707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A608D4BB-56F5-4BF1-8C9C-8799BAA8CEEB}"/>
              </a:ext>
            </a:extLst>
          </p:cNvPr>
          <p:cNvGraphicFramePr>
            <a:graphicFrameLocks noChangeAspect="1"/>
          </p:cNvGraphicFramePr>
          <p:nvPr userDrawn="1">
            <p:custDataLst>
              <p:tags r:id="rId2"/>
            </p:custDataLst>
            <p:extLst>
              <p:ext uri="{D42A27DB-BD31-4B8C-83A1-F6EECF244321}">
                <p14:modId xmlns:p14="http://schemas.microsoft.com/office/powerpoint/2010/main" val="270370003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163" name="think-cell Slide" r:id="rId9" imgW="473" imgH="476" progId="TCLayout.ActiveDocument.1">
                  <p:embed/>
                </p:oleObj>
              </mc:Choice>
              <mc:Fallback>
                <p:oleObj name="think-cell Slide" r:id="rId9" imgW="473" imgH="476" progId="TCLayout.ActiveDocument.1">
                  <p:embed/>
                  <p:pic>
                    <p:nvPicPr>
                      <p:cNvPr id="3" name="Object 2" hidden="1">
                        <a:extLst>
                          <a:ext uri="{FF2B5EF4-FFF2-40B4-BE49-F238E27FC236}">
                            <a16:creationId xmlns:a16="http://schemas.microsoft.com/office/drawing/2014/main" id="{A608D4BB-56F5-4BF1-8C9C-8799BAA8CEEB}"/>
                          </a:ext>
                        </a:extLst>
                      </p:cNvPr>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D288743A-B5B4-4D5C-9D2C-F17D5A50E4BE}"/>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44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7" name="2. Slide Title">
            <a:extLst>
              <a:ext uri="{FF2B5EF4-FFF2-40B4-BE49-F238E27FC236}">
                <a16:creationId xmlns:a16="http://schemas.microsoft.com/office/drawing/2014/main" id="{99495DFD-8D6A-4DD8-AE3A-47FA42AA0A4F}"/>
              </a:ext>
            </a:extLst>
          </p:cNvPr>
          <p:cNvSpPr>
            <a:spLocks noGrp="1"/>
          </p:cNvSpPr>
          <p:nvPr>
            <p:ph type="title"/>
            <p:custDataLst>
              <p:tags r:id="rId4"/>
            </p:custDataLst>
          </p:nvPr>
        </p:nvSpPr>
        <p:spPr>
          <a:xfrm>
            <a:off x="554736" y="4580468"/>
            <a:ext cx="11082528" cy="677108"/>
          </a:xfrm>
        </p:spPr>
        <p:txBody>
          <a:bodyPr anchor="b">
            <a:noAutofit/>
          </a:bodyPr>
          <a:lstStyle>
            <a:lvl1pPr>
              <a:lnSpc>
                <a:spcPct val="93000"/>
              </a:lnSpc>
              <a:defRPr sz="4400"/>
            </a:lvl1pPr>
          </a:lstStyle>
          <a:p>
            <a:r>
              <a:rPr lang="en-US"/>
              <a:t>Click to edit Master title style</a:t>
            </a:r>
            <a:endParaRPr lang="en-US" dirty="0"/>
          </a:p>
        </p:txBody>
      </p:sp>
      <p:sp>
        <p:nvSpPr>
          <p:cNvPr id="8" name="Slide Number">
            <a:extLst>
              <a:ext uri="{FF2B5EF4-FFF2-40B4-BE49-F238E27FC236}">
                <a16:creationId xmlns:a16="http://schemas.microsoft.com/office/drawing/2014/main" id="{A86AE8A6-05EF-4E76-AAAD-41743692E9F9}"/>
              </a:ext>
            </a:extLst>
          </p:cNvPr>
          <p:cNvSpPr>
            <a:spLocks noChangeArrowheads="1"/>
          </p:cNvSpPr>
          <p:nvPr userDrawn="1">
            <p:custDataLst>
              <p:tags r:id="rId5"/>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6" name="5. Source" hidden="1">
            <a:extLst>
              <a:ext uri="{FF2B5EF4-FFF2-40B4-BE49-F238E27FC236}">
                <a16:creationId xmlns:a16="http://schemas.microsoft.com/office/drawing/2014/main" id="{B871FE09-BB6E-4334-B0EA-E52395AA61B3}"/>
              </a:ext>
            </a:extLst>
          </p:cNvPr>
          <p:cNvSpPr txBox="1"/>
          <p:nvPr userDrawn="1">
            <p:custDataLst>
              <p:tags r:id="rId6"/>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9" name="1. On-page tracker">
            <a:extLst>
              <a:ext uri="{FF2B5EF4-FFF2-40B4-BE49-F238E27FC236}">
                <a16:creationId xmlns:a16="http://schemas.microsoft.com/office/drawing/2014/main" id="{07CA98DC-1A07-45D0-A835-AD1606EE7BAE}"/>
              </a:ext>
            </a:extLst>
          </p:cNvPr>
          <p:cNvSpPr>
            <a:spLocks noGrp="1"/>
          </p:cNvSpPr>
          <p:nvPr>
            <p:ph type="body" sz="quarter" idx="17" hasCustomPrompt="1"/>
            <p:custDataLst>
              <p:tags r:id="rId7"/>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497063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2CD01A5A-D383-4F62-8841-DD0172530759}"/>
              </a:ext>
            </a:extLst>
          </p:cNvPr>
          <p:cNvGraphicFramePr>
            <a:graphicFrameLocks noChangeAspect="1"/>
          </p:cNvGraphicFramePr>
          <p:nvPr userDrawn="1">
            <p:custDataLst>
              <p:tags r:id="rId2"/>
            </p:custDataLst>
            <p:extLst>
              <p:ext uri="{D42A27DB-BD31-4B8C-83A1-F6EECF244321}">
                <p14:modId xmlns:p14="http://schemas.microsoft.com/office/powerpoint/2010/main" val="31372114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187" name="think-cell Slide" r:id="rId10" imgW="473" imgH="476" progId="TCLayout.ActiveDocument.1">
                  <p:embed/>
                </p:oleObj>
              </mc:Choice>
              <mc:Fallback>
                <p:oleObj name="think-cell Slide" r:id="rId10" imgW="473" imgH="476" progId="TCLayout.ActiveDocument.1">
                  <p:embed/>
                  <p:pic>
                    <p:nvPicPr>
                      <p:cNvPr id="3" name="Object 2" hidden="1">
                        <a:extLst>
                          <a:ext uri="{FF2B5EF4-FFF2-40B4-BE49-F238E27FC236}">
                            <a16:creationId xmlns:a16="http://schemas.microsoft.com/office/drawing/2014/main" id="{2CD01A5A-D383-4F62-8841-DD0172530759}"/>
                          </a:ext>
                        </a:extLst>
                      </p:cNvPr>
                      <p:cNvPicPr/>
                      <p:nvPr/>
                    </p:nvPicPr>
                    <p:blipFill>
                      <a:blip r:embed="rId11"/>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CAC2F000-47EB-4070-866B-EF082C9E1028}"/>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34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8" name="2. Slide Title">
            <a:extLst>
              <a:ext uri="{FF2B5EF4-FFF2-40B4-BE49-F238E27FC236}">
                <a16:creationId xmlns:a16="http://schemas.microsoft.com/office/drawing/2014/main" id="{EA735538-C733-4892-93A4-7B433D8B8293}"/>
              </a:ext>
            </a:extLst>
          </p:cNvPr>
          <p:cNvSpPr>
            <a:spLocks noGrp="1"/>
          </p:cNvSpPr>
          <p:nvPr>
            <p:ph type="title" hasCustomPrompt="1"/>
            <p:custDataLst>
              <p:tags r:id="rId4"/>
            </p:custDataLst>
          </p:nvPr>
        </p:nvSpPr>
        <p:spPr>
          <a:xfrm>
            <a:off x="1505712" y="3592841"/>
            <a:ext cx="9180576" cy="486608"/>
          </a:xfrm>
          <a:prstGeom prst="rect">
            <a:avLst/>
          </a:prstGeom>
        </p:spPr>
        <p:txBody>
          <a:bodyPr>
            <a:spAutoFit/>
          </a:bodyPr>
          <a:lstStyle>
            <a:lvl1pPr>
              <a:lnSpc>
                <a:spcPct val="93000"/>
              </a:lnSpc>
              <a:defRPr sz="3400"/>
            </a:lvl1pPr>
          </a:lstStyle>
          <a:p>
            <a:r>
              <a:rPr lang="en-US" dirty="0"/>
              <a:t>“Click to add quote</a:t>
            </a:r>
          </a:p>
        </p:txBody>
      </p:sp>
      <p:sp>
        <p:nvSpPr>
          <p:cNvPr id="6" name="3. Subtitle">
            <a:extLst>
              <a:ext uri="{FF2B5EF4-FFF2-40B4-BE49-F238E27FC236}">
                <a16:creationId xmlns:a16="http://schemas.microsoft.com/office/drawing/2014/main" id="{8DB5022C-F66C-4018-82F3-195571DDD527}"/>
              </a:ext>
            </a:extLst>
          </p:cNvPr>
          <p:cNvSpPr>
            <a:spLocks noGrp="1"/>
          </p:cNvSpPr>
          <p:nvPr>
            <p:ph type="subTitle" idx="1" hasCustomPrompt="1"/>
            <p:custDataLst>
              <p:tags r:id="rId5"/>
            </p:custDataLst>
          </p:nvPr>
        </p:nvSpPr>
        <p:spPr>
          <a:xfrm>
            <a:off x="1505712" y="4284630"/>
            <a:ext cx="9180576" cy="276999"/>
          </a:xfrm>
        </p:spPr>
        <p:txBody>
          <a:bodyPr wrap="square">
            <a:noAutofit/>
          </a:bodyPr>
          <a:lstStyle>
            <a:lvl1pPr marL="0" indent="0" algn="l">
              <a:buNone/>
              <a:defRPr sz="1600" b="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quote source</a:t>
            </a:r>
          </a:p>
        </p:txBody>
      </p:sp>
      <p:sp>
        <p:nvSpPr>
          <p:cNvPr id="9" name="Slide Number">
            <a:extLst>
              <a:ext uri="{FF2B5EF4-FFF2-40B4-BE49-F238E27FC236}">
                <a16:creationId xmlns:a16="http://schemas.microsoft.com/office/drawing/2014/main" id="{FAEB6FCE-50CC-4F2B-A5B3-CB508EDFCD46}"/>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sp>
        <p:nvSpPr>
          <p:cNvPr id="7" name="5. Source" hidden="1">
            <a:extLst>
              <a:ext uri="{FF2B5EF4-FFF2-40B4-BE49-F238E27FC236}">
                <a16:creationId xmlns:a16="http://schemas.microsoft.com/office/drawing/2014/main" id="{97195F4E-ECA7-41A9-AFF3-0C4DAD103DA6}"/>
              </a:ext>
            </a:extLst>
          </p:cNvPr>
          <p:cNvSpPr txBox="1"/>
          <p:nvPr userDrawn="1">
            <p:custDataLst>
              <p:tags r:id="rId7"/>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0" name="1. On-page tracker">
            <a:extLst>
              <a:ext uri="{FF2B5EF4-FFF2-40B4-BE49-F238E27FC236}">
                <a16:creationId xmlns:a16="http://schemas.microsoft.com/office/drawing/2014/main" id="{469A753E-961A-4AC3-B6E0-4407B9A4AF36}"/>
              </a:ext>
            </a:extLst>
          </p:cNvPr>
          <p:cNvSpPr>
            <a:spLocks noGrp="1"/>
          </p:cNvSpPr>
          <p:nvPr>
            <p:ph type="body" sz="quarter" idx="17" hasCustomPrompt="1"/>
            <p:custDataLst>
              <p:tags r:id="rId8"/>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411697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4">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DA8D6A48-EE20-4EB4-A234-9F3B16C02872}"/>
              </a:ext>
            </a:extLst>
          </p:cNvPr>
          <p:cNvGraphicFramePr>
            <a:graphicFrameLocks noChangeAspect="1"/>
          </p:cNvGraphicFramePr>
          <p:nvPr userDrawn="1">
            <p:custDataLst>
              <p:tags r:id="rId2"/>
            </p:custDataLst>
            <p:extLst>
              <p:ext uri="{D42A27DB-BD31-4B8C-83A1-F6EECF244321}">
                <p14:modId xmlns:p14="http://schemas.microsoft.com/office/powerpoint/2010/main" val="370779922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211" name="think-cell Slide" r:id="rId16" imgW="413" imgH="416" progId="TCLayout.ActiveDocument.1">
                  <p:embed/>
                </p:oleObj>
              </mc:Choice>
              <mc:Fallback>
                <p:oleObj name="think-cell Slide" r:id="rId16" imgW="413" imgH="416" progId="TCLayout.ActiveDocument.1">
                  <p:embed/>
                  <p:pic>
                    <p:nvPicPr>
                      <p:cNvPr id="3" name="Object 2" hidden="1">
                        <a:extLst>
                          <a:ext uri="{FF2B5EF4-FFF2-40B4-BE49-F238E27FC236}">
                            <a16:creationId xmlns:a16="http://schemas.microsoft.com/office/drawing/2014/main" id="{DA8D6A48-EE20-4EB4-A234-9F3B16C02872}"/>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C6FAC554-F995-4246-BE36-413D2200D983}"/>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Light">
            <a:extLst>
              <a:ext uri="{FF2B5EF4-FFF2-40B4-BE49-F238E27FC236}">
                <a16:creationId xmlns:a16="http://schemas.microsoft.com/office/drawing/2014/main" id="{3FA229FA-A3E6-464F-8FAE-54175450EBEB}"/>
              </a:ext>
            </a:extLst>
          </p:cNvPr>
          <p:cNvSpPr/>
          <p:nvPr userDrawn="1">
            <p:custDataLst>
              <p:tags r:id="rId4"/>
            </p:custDataLst>
          </p:nvPr>
        </p:nvSpPr>
        <p:spPr bwMode="ltGray">
          <a:xfrm>
            <a:off x="3413760" y="0"/>
            <a:ext cx="8778240" cy="6858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6" name="SlideLogoText">
            <a:extLst>
              <a:ext uri="{FF2B5EF4-FFF2-40B4-BE49-F238E27FC236}">
                <a16:creationId xmlns:a16="http://schemas.microsoft.com/office/drawing/2014/main" id="{7D03BAA3-96F1-4B7C-895E-B9B8CFDDA50B}"/>
              </a:ext>
            </a:extLst>
          </p:cNvPr>
          <p:cNvSpPr txBox="1"/>
          <p:nvPr userDrawn="1">
            <p:custDataLst>
              <p:tags r:id="rId5"/>
            </p:custDataLst>
          </p:nvPr>
        </p:nvSpPr>
        <p:spPr>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ACF9526A-1F1C-4E57-8A8D-21EDBC12066F}"/>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C2A81BD2-BB6D-46F4-A26E-5D243E24DDD3}"/>
              </a:ext>
            </a:extLst>
          </p:cNvPr>
          <p:cNvCxnSpPr/>
          <p:nvPr userDrawn="1">
            <p:custDataLst>
              <p:tags r:id="rId7"/>
            </p:custDataLst>
          </p:nvPr>
        </p:nvCxnSpPr>
        <p:spPr>
          <a:xfrm>
            <a:off x="3715757" y="6453769"/>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860F551B-05D0-4883-89B6-6CE418F81F78}"/>
              </a:ext>
            </a:extLst>
          </p:cNvPr>
          <p:cNvCxnSpPr/>
          <p:nvPr userDrawn="1">
            <p:custDataLst>
              <p:tags r:id="rId8"/>
            </p:custDataLst>
          </p:nvPr>
        </p:nvCxnSpPr>
        <p:spPr>
          <a:xfrm>
            <a:off x="554736" y="6453769"/>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9"/>
            </p:custDataLst>
          </p:nvPr>
        </p:nvCxnSpPr>
        <p:spPr>
          <a:xfrm>
            <a:off x="3715757" y="1181906"/>
            <a:ext cx="7918704"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10"/>
            </p:custDataLst>
          </p:nvPr>
        </p:nvCxnSpPr>
        <p:spPr>
          <a:xfrm>
            <a:off x="554736" y="1181906"/>
            <a:ext cx="2514600"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2. Slide Title">
            <a:extLst>
              <a:ext uri="{FF2B5EF4-FFF2-40B4-BE49-F238E27FC236}">
                <a16:creationId xmlns:a16="http://schemas.microsoft.com/office/drawing/2014/main" id="{6647A441-8DE4-4236-BCC7-B694B2C59E00}"/>
              </a:ext>
            </a:extLst>
          </p:cNvPr>
          <p:cNvSpPr>
            <a:spLocks noGrp="1"/>
          </p:cNvSpPr>
          <p:nvPr>
            <p:ph type="title"/>
            <p:custDataLst>
              <p:tags r:id="rId11"/>
            </p:custDataLst>
          </p:nvPr>
        </p:nvSpPr>
        <p:spPr>
          <a:xfrm>
            <a:off x="554736" y="2744369"/>
            <a:ext cx="2514600" cy="769441"/>
          </a:xfrm>
        </p:spPr>
        <p:txBody>
          <a:bodyPr anchor="b">
            <a:noAutofit/>
          </a:bodyPr>
          <a:lstStyle>
            <a:lvl1pPr>
              <a:defRPr>
                <a:solidFill>
                  <a:schemeClr val="tx1"/>
                </a:solidFill>
              </a:defRPr>
            </a:lvl1pPr>
          </a:lstStyle>
          <a:p>
            <a:r>
              <a:rPr lang="en-US"/>
              <a:t>Click to edit Master title style</a:t>
            </a:r>
            <a:endParaRPr lang="en-US" dirty="0"/>
          </a:p>
        </p:txBody>
      </p:sp>
      <p:sp>
        <p:nvSpPr>
          <p:cNvPr id="20" name="3. Subtitle">
            <a:extLst>
              <a:ext uri="{FF2B5EF4-FFF2-40B4-BE49-F238E27FC236}">
                <a16:creationId xmlns:a16="http://schemas.microsoft.com/office/drawing/2014/main" id="{A4DBA574-6D59-4DFD-82A7-9B1E9AEB906E}"/>
              </a:ext>
            </a:extLst>
          </p:cNvPr>
          <p:cNvSpPr>
            <a:spLocks noGrp="1"/>
          </p:cNvSpPr>
          <p:nvPr>
            <p:ph type="subTitle" idx="1"/>
            <p:custDataLst>
              <p:tags r:id="rId12"/>
            </p:custDataLst>
          </p:nvPr>
        </p:nvSpPr>
        <p:spPr>
          <a:xfrm>
            <a:off x="554736" y="3659644"/>
            <a:ext cx="2514600" cy="492443"/>
          </a:xfrm>
        </p:spPr>
        <p:txBody>
          <a:bodyPr wrap="square">
            <a:spAutoFit/>
          </a:bodyPr>
          <a:lstStyle>
            <a:lvl1pPr marL="0" indent="0" algn="l">
              <a:buNone/>
              <a:defRPr sz="1600" b="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endParaRPr lang="en-US" dirty="0"/>
          </a:p>
        </p:txBody>
      </p:sp>
      <p:sp>
        <p:nvSpPr>
          <p:cNvPr id="21" name="5. Source" hidden="1">
            <a:extLst>
              <a:ext uri="{FF2B5EF4-FFF2-40B4-BE49-F238E27FC236}">
                <a16:creationId xmlns:a16="http://schemas.microsoft.com/office/drawing/2014/main" id="{25B2DE14-9B3F-4199-B082-9FEB12CE57EA}"/>
              </a:ext>
            </a:extLst>
          </p:cNvPr>
          <p:cNvSpPr txBox="1"/>
          <p:nvPr userDrawn="1">
            <p:custDataLst>
              <p:tags r:id="rId1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5" name="1. On-page tracker">
            <a:extLst>
              <a:ext uri="{FF2B5EF4-FFF2-40B4-BE49-F238E27FC236}">
                <a16:creationId xmlns:a16="http://schemas.microsoft.com/office/drawing/2014/main" id="{2C7757ED-5357-4B01-BB59-15D4406B0FDF}"/>
              </a:ext>
            </a:extLst>
          </p:cNvPr>
          <p:cNvSpPr>
            <a:spLocks noGrp="1"/>
          </p:cNvSpPr>
          <p:nvPr>
            <p:ph type="body" sz="quarter" idx="17" hasCustomPrompt="1"/>
            <p:custDataLst>
              <p:tags r:id="rId14"/>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4703695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3">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CEE6E84E-0DE7-4EEF-8932-BF42153B3B56}"/>
              </a:ext>
            </a:extLst>
          </p:cNvPr>
          <p:cNvGraphicFramePr>
            <a:graphicFrameLocks noChangeAspect="1"/>
          </p:cNvGraphicFramePr>
          <p:nvPr userDrawn="1">
            <p:custDataLst>
              <p:tags r:id="rId2"/>
            </p:custDataLst>
            <p:extLst>
              <p:ext uri="{D42A27DB-BD31-4B8C-83A1-F6EECF244321}">
                <p14:modId xmlns:p14="http://schemas.microsoft.com/office/powerpoint/2010/main" val="231551837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235" name="think-cell Slide" r:id="rId16" imgW="413" imgH="416" progId="TCLayout.ActiveDocument.1">
                  <p:embed/>
                </p:oleObj>
              </mc:Choice>
              <mc:Fallback>
                <p:oleObj name="think-cell Slide" r:id="rId16" imgW="413" imgH="416" progId="TCLayout.ActiveDocument.1">
                  <p:embed/>
                  <p:pic>
                    <p:nvPicPr>
                      <p:cNvPr id="3" name="Object 2" hidden="1">
                        <a:extLst>
                          <a:ext uri="{FF2B5EF4-FFF2-40B4-BE49-F238E27FC236}">
                            <a16:creationId xmlns:a16="http://schemas.microsoft.com/office/drawing/2014/main" id="{CEE6E84E-0DE7-4EEF-8932-BF42153B3B56}"/>
                          </a:ext>
                        </a:extLst>
                      </p:cNvPr>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22D2E0F6-5BB5-47A0-8E4A-CD4E6673B199}"/>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6" name="RectangleLight">
            <a:extLst>
              <a:ext uri="{FF2B5EF4-FFF2-40B4-BE49-F238E27FC236}">
                <a16:creationId xmlns:a16="http://schemas.microsoft.com/office/drawing/2014/main" id="{3FA229FA-A3E6-464F-8FAE-54175450EBEB}"/>
              </a:ext>
            </a:extLst>
          </p:cNvPr>
          <p:cNvSpPr/>
          <p:nvPr userDrawn="1">
            <p:custDataLst>
              <p:tags r:id="rId4"/>
            </p:custDataLst>
          </p:nvPr>
        </p:nvSpPr>
        <p:spPr bwMode="ltGray">
          <a:xfrm>
            <a:off x="4364736" y="0"/>
            <a:ext cx="7827264" cy="6858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6" name="SlideLogoText">
            <a:extLst>
              <a:ext uri="{FF2B5EF4-FFF2-40B4-BE49-F238E27FC236}">
                <a16:creationId xmlns:a16="http://schemas.microsoft.com/office/drawing/2014/main" id="{2D4C39DE-34D3-430B-A68C-3662DBF9F427}"/>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sp>
        <p:nvSpPr>
          <p:cNvPr id="17" name="Slide Number">
            <a:extLst>
              <a:ext uri="{FF2B5EF4-FFF2-40B4-BE49-F238E27FC236}">
                <a16:creationId xmlns:a16="http://schemas.microsoft.com/office/drawing/2014/main" id="{36B65DC7-979F-4AB7-9872-8CF5F2DCB753}"/>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C2A81BD2-BB6D-46F4-A26E-5D243E24DDD3}"/>
              </a:ext>
            </a:extLst>
          </p:cNvPr>
          <p:cNvCxnSpPr/>
          <p:nvPr userDrawn="1">
            <p:custDataLst>
              <p:tags r:id="rId7"/>
            </p:custDataLst>
          </p:nvPr>
        </p:nvCxnSpPr>
        <p:spPr>
          <a:xfrm>
            <a:off x="4671219" y="6453769"/>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860F551B-05D0-4883-89B6-6CE418F81F78}"/>
              </a:ext>
            </a:extLst>
          </p:cNvPr>
          <p:cNvCxnSpPr/>
          <p:nvPr userDrawn="1">
            <p:custDataLst>
              <p:tags r:id="rId8"/>
            </p:custDataLst>
          </p:nvPr>
        </p:nvCxnSpPr>
        <p:spPr>
          <a:xfrm>
            <a:off x="554736" y="6453769"/>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Right">
            <a:extLst>
              <a:ext uri="{FF2B5EF4-FFF2-40B4-BE49-F238E27FC236}">
                <a16:creationId xmlns:a16="http://schemas.microsoft.com/office/drawing/2014/main" id="{AD6B0CAC-AB2A-44BD-A5F1-181F096A1CA7}"/>
              </a:ext>
            </a:extLst>
          </p:cNvPr>
          <p:cNvCxnSpPr/>
          <p:nvPr userDrawn="1">
            <p:custDataLst>
              <p:tags r:id="rId9"/>
            </p:custDataLst>
          </p:nvPr>
        </p:nvCxnSpPr>
        <p:spPr>
          <a:xfrm>
            <a:off x="4671219" y="1181906"/>
            <a:ext cx="69677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 name="TopLineLeft">
            <a:extLst>
              <a:ext uri="{FF2B5EF4-FFF2-40B4-BE49-F238E27FC236}">
                <a16:creationId xmlns:a16="http://schemas.microsoft.com/office/drawing/2014/main" id="{B80458B7-DA1A-4215-B701-10FAC61D0E28}"/>
              </a:ext>
            </a:extLst>
          </p:cNvPr>
          <p:cNvCxnSpPr/>
          <p:nvPr userDrawn="1">
            <p:custDataLst>
              <p:tags r:id="rId10"/>
            </p:custDataLst>
          </p:nvPr>
        </p:nvCxnSpPr>
        <p:spPr>
          <a:xfrm>
            <a:off x="554736" y="1181906"/>
            <a:ext cx="34655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9" name="2. Slide Title">
            <a:extLst>
              <a:ext uri="{FF2B5EF4-FFF2-40B4-BE49-F238E27FC236}">
                <a16:creationId xmlns:a16="http://schemas.microsoft.com/office/drawing/2014/main" id="{4EF89F43-35C6-451B-BBE8-87D2B8B83F5E}"/>
              </a:ext>
            </a:extLst>
          </p:cNvPr>
          <p:cNvSpPr>
            <a:spLocks noGrp="1"/>
          </p:cNvSpPr>
          <p:nvPr>
            <p:ph type="title"/>
            <p:custDataLst>
              <p:tags r:id="rId11"/>
            </p:custDataLst>
          </p:nvPr>
        </p:nvSpPr>
        <p:spPr>
          <a:xfrm>
            <a:off x="554736" y="2744369"/>
            <a:ext cx="3465576" cy="769441"/>
          </a:xfrm>
          <a:prstGeom prst="rect">
            <a:avLst/>
          </a:prstGeom>
        </p:spPr>
        <p:txBody>
          <a:bodyPr wrap="square" anchor="b">
            <a:noAutofit/>
          </a:bodyPr>
          <a:lstStyle>
            <a:lvl1pPr algn="l">
              <a:defRPr>
                <a:solidFill>
                  <a:schemeClr val="tx1"/>
                </a:solidFill>
              </a:defRPr>
            </a:lvl1pPr>
          </a:lstStyle>
          <a:p>
            <a:r>
              <a:rPr lang="en-US"/>
              <a:t>Click to edit Master title style</a:t>
            </a:r>
            <a:endParaRPr lang="en-US" dirty="0"/>
          </a:p>
        </p:txBody>
      </p:sp>
      <p:sp>
        <p:nvSpPr>
          <p:cNvPr id="20" name="3. Subtitle">
            <a:extLst>
              <a:ext uri="{FF2B5EF4-FFF2-40B4-BE49-F238E27FC236}">
                <a16:creationId xmlns:a16="http://schemas.microsoft.com/office/drawing/2014/main" id="{9F06A69A-B095-4159-932B-3658DD253FDF}"/>
              </a:ext>
            </a:extLst>
          </p:cNvPr>
          <p:cNvSpPr>
            <a:spLocks noGrp="1"/>
          </p:cNvSpPr>
          <p:nvPr>
            <p:ph type="subTitle" idx="1"/>
            <p:custDataLst>
              <p:tags r:id="rId12"/>
            </p:custDataLst>
          </p:nvPr>
        </p:nvSpPr>
        <p:spPr>
          <a:xfrm>
            <a:off x="554735" y="3659644"/>
            <a:ext cx="3465575" cy="246221"/>
          </a:xfrm>
        </p:spPr>
        <p:txBody>
          <a:bodyPr wrap="square">
            <a:spAutoFit/>
          </a:bodyPr>
          <a:lstStyle>
            <a:lvl1pPr marL="0" indent="0" algn="l">
              <a:buNone/>
              <a:defRPr sz="1600" b="0">
                <a:solidFill>
                  <a:schemeClr val="tx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endParaRPr lang="en-US" dirty="0"/>
          </a:p>
        </p:txBody>
      </p:sp>
      <p:sp>
        <p:nvSpPr>
          <p:cNvPr id="21" name="5. Source" hidden="1">
            <a:extLst>
              <a:ext uri="{FF2B5EF4-FFF2-40B4-BE49-F238E27FC236}">
                <a16:creationId xmlns:a16="http://schemas.microsoft.com/office/drawing/2014/main" id="{DA204BE1-D5C8-4D03-9090-21D41FEC78E0}"/>
              </a:ext>
            </a:extLst>
          </p:cNvPr>
          <p:cNvSpPr txBox="1"/>
          <p:nvPr userDrawn="1">
            <p:custDataLst>
              <p:tags r:id="rId13"/>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15" name="1. On-page tracker">
            <a:extLst>
              <a:ext uri="{FF2B5EF4-FFF2-40B4-BE49-F238E27FC236}">
                <a16:creationId xmlns:a16="http://schemas.microsoft.com/office/drawing/2014/main" id="{1ADFA379-EDDB-4C62-A3BB-AC227312C688}"/>
              </a:ext>
            </a:extLst>
          </p:cNvPr>
          <p:cNvSpPr>
            <a:spLocks noGrp="1"/>
          </p:cNvSpPr>
          <p:nvPr>
            <p:ph type="body" sz="quarter" idx="17" hasCustomPrompt="1"/>
            <p:custDataLst>
              <p:tags r:id="rId14"/>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Tree>
    <p:extLst>
      <p:ext uri="{BB962C8B-B14F-4D97-AF65-F5344CB8AC3E}">
        <p14:creationId xmlns:p14="http://schemas.microsoft.com/office/powerpoint/2010/main" val="2692910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1/2">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9F7114D8-6025-4386-BA96-B034FE6B3CDB}"/>
              </a:ext>
            </a:extLst>
          </p:cNvPr>
          <p:cNvGraphicFramePr>
            <a:graphicFrameLocks noChangeAspect="1"/>
          </p:cNvGraphicFramePr>
          <p:nvPr userDrawn="1">
            <p:custDataLst>
              <p:tags r:id="rId2"/>
            </p:custDataLst>
            <p:extLst>
              <p:ext uri="{D42A27DB-BD31-4B8C-83A1-F6EECF244321}">
                <p14:modId xmlns:p14="http://schemas.microsoft.com/office/powerpoint/2010/main" val="31497842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259" name="think-cell Slide" r:id="rId17" imgW="413" imgH="416" progId="TCLayout.ActiveDocument.1">
                  <p:embed/>
                </p:oleObj>
              </mc:Choice>
              <mc:Fallback>
                <p:oleObj name="think-cell Slide" r:id="rId17" imgW="413" imgH="416" progId="TCLayout.ActiveDocument.1">
                  <p:embed/>
                  <p:pic>
                    <p:nvPicPr>
                      <p:cNvPr id="3" name="Object 2" hidden="1">
                        <a:extLst>
                          <a:ext uri="{FF2B5EF4-FFF2-40B4-BE49-F238E27FC236}">
                            <a16:creationId xmlns:a16="http://schemas.microsoft.com/office/drawing/2014/main" id="{9F7114D8-6025-4386-BA96-B034FE6B3CDB}"/>
                          </a:ext>
                        </a:extLst>
                      </p:cNvPr>
                      <p:cNvPicPr/>
                      <p:nvPr/>
                    </p:nvPicPr>
                    <p:blipFill>
                      <a:blip r:embed="rId18"/>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25C86E70-6ADC-4EA2-90F2-373AC4FDE5D0}"/>
              </a:ext>
            </a:extLst>
          </p:cNvPr>
          <p:cNvSpPr/>
          <p:nvPr userDrawn="1">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7" name="RectangleLight">
            <a:extLst>
              <a:ext uri="{FF2B5EF4-FFF2-40B4-BE49-F238E27FC236}">
                <a16:creationId xmlns:a16="http://schemas.microsoft.com/office/drawing/2014/main" id="{2365F90A-9CD8-40EE-93CD-2729135A9569}"/>
              </a:ext>
            </a:extLst>
          </p:cNvPr>
          <p:cNvSpPr/>
          <p:nvPr userDrawn="1">
            <p:custDataLst>
              <p:tags r:id="rId4"/>
            </p:custDataLst>
          </p:nvPr>
        </p:nvSpPr>
        <p:spPr bwMode="ltGray">
          <a:xfrm>
            <a:off x="6092952" y="0"/>
            <a:ext cx="6099048" cy="6858000"/>
          </a:xfrm>
          <a:prstGeom prst="rect">
            <a:avLst/>
          </a:prstGeom>
          <a:solidFill>
            <a:srgbClr val="E6E6E6"/>
          </a:solidFill>
          <a:ln w="63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US" dirty="0">
              <a:solidFill>
                <a:srgbClr val="F0F0F0"/>
              </a:solidFill>
              <a:latin typeface="Arial" panose="020B0604020202020204" pitchFamily="34" charset="0"/>
            </a:endParaRPr>
          </a:p>
        </p:txBody>
      </p:sp>
      <p:sp>
        <p:nvSpPr>
          <p:cNvPr id="17" name="SlideLogoText">
            <a:extLst>
              <a:ext uri="{FF2B5EF4-FFF2-40B4-BE49-F238E27FC236}">
                <a16:creationId xmlns:a16="http://schemas.microsoft.com/office/drawing/2014/main" id="{609F85FD-B74A-4A4E-BFA9-7668DD6BCB90}"/>
              </a:ext>
            </a:extLst>
          </p:cNvPr>
          <p:cNvSpPr txBox="1"/>
          <p:nvPr userDrawn="1">
            <p:custDataLst>
              <p:tags r:id="rId5"/>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latin typeface="+mn-lt"/>
                <a:ea typeface="+mn-ea"/>
                <a:cs typeface="Arial" panose="020B0604020202020204" pitchFamily="34" charset="0"/>
              </a:rPr>
              <a:t>McKinsey &amp; Company</a:t>
            </a:r>
          </a:p>
        </p:txBody>
      </p:sp>
      <p:sp>
        <p:nvSpPr>
          <p:cNvPr id="18" name="Slide Number">
            <a:extLst>
              <a:ext uri="{FF2B5EF4-FFF2-40B4-BE49-F238E27FC236}">
                <a16:creationId xmlns:a16="http://schemas.microsoft.com/office/drawing/2014/main" id="{D0E8D6D4-65CF-4E97-809E-C2399703986A}"/>
              </a:ext>
            </a:extLst>
          </p:cNvPr>
          <p:cNvSpPr>
            <a:spLocks noChangeArrowheads="1"/>
          </p:cNvSpPr>
          <p:nvPr userDrawn="1">
            <p:custDataLst>
              <p:tags r:id="rId6"/>
            </p:custDataLst>
          </p:nvPr>
        </p:nvSpPr>
        <p:spPr bwMode="black">
          <a:xfrm>
            <a:off x="11312525" y="6498754"/>
            <a:ext cx="325501" cy="138499"/>
          </a:xfrm>
          <a:prstGeom prst="rect">
            <a:avLst/>
          </a:prstGeom>
          <a:noFill/>
          <a:ln w="9525" algn="ctr">
            <a:noFill/>
            <a:miter lim="800000"/>
            <a:headEnd/>
            <a:tailEnd/>
          </a:ln>
          <a:effectLst/>
        </p:spPr>
        <p:txBody>
          <a:bodyPr wrap="square" lIns="0" tIns="0" rIns="0" bIns="0" anchor="b">
            <a:spAutoFit/>
          </a:bodyPr>
          <a:lstStyle/>
          <a:p>
            <a:pPr algn="r" defTabSz="610744" fontAlgn="auto">
              <a:spcBef>
                <a:spcPts val="0"/>
              </a:spcBef>
              <a:spcAft>
                <a:spcPts val="0"/>
              </a:spcAft>
              <a:defRPr/>
            </a:pPr>
            <a:fld id="{4ABDCABE-3F10-B64C-92F1-862014417034}" type="slidenum">
              <a:rPr lang="en-US" sz="900" smtClean="0">
                <a:solidFill>
                  <a:schemeClr val="tx1"/>
                </a:solidFill>
                <a:latin typeface="+mn-lt"/>
                <a:ea typeface="+mn-ea"/>
                <a:cs typeface="Arial" panose="020B0604020202020204" pitchFamily="34" charset="0"/>
              </a:rPr>
              <a:pPr algn="r" defTabSz="610744" fontAlgn="auto">
                <a:spcBef>
                  <a:spcPts val="0"/>
                </a:spcBef>
                <a:spcAft>
                  <a:spcPts val="0"/>
                </a:spcAft>
                <a:defRPr/>
              </a:pPr>
              <a:t>‹#›</a:t>
            </a:fld>
            <a:endParaRPr lang="en-US" sz="900">
              <a:solidFill>
                <a:schemeClr val="tx1"/>
              </a:solidFill>
              <a:latin typeface="+mn-lt"/>
              <a:ea typeface="+mn-ea"/>
              <a:cs typeface="Arial" panose="020B0604020202020204" pitchFamily="34" charset="0"/>
            </a:endParaRPr>
          </a:p>
        </p:txBody>
      </p:sp>
      <p:cxnSp>
        <p:nvCxnSpPr>
          <p:cNvPr id="14" name="BottomLineRight">
            <a:extLst>
              <a:ext uri="{FF2B5EF4-FFF2-40B4-BE49-F238E27FC236}">
                <a16:creationId xmlns:a16="http://schemas.microsoft.com/office/drawing/2014/main" id="{A030B95D-1D90-4A27-8714-CFE7C7DB7020}"/>
              </a:ext>
            </a:extLst>
          </p:cNvPr>
          <p:cNvCxnSpPr/>
          <p:nvPr userDrawn="1">
            <p:custDataLst>
              <p:tags r:id="rId7"/>
            </p:custDataLst>
          </p:nvPr>
        </p:nvCxnSpPr>
        <p:spPr>
          <a:xfrm>
            <a:off x="6573171" y="6453769"/>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3" name="BottomLineLeft">
            <a:extLst>
              <a:ext uri="{FF2B5EF4-FFF2-40B4-BE49-F238E27FC236}">
                <a16:creationId xmlns:a16="http://schemas.microsoft.com/office/drawing/2014/main" id="{546D990A-A0D7-434B-9320-6311D017DAA2}"/>
              </a:ext>
            </a:extLst>
          </p:cNvPr>
          <p:cNvCxnSpPr/>
          <p:nvPr userDrawn="1">
            <p:custDataLst>
              <p:tags r:id="rId8"/>
            </p:custDataLst>
          </p:nvPr>
        </p:nvCxnSpPr>
        <p:spPr>
          <a:xfrm>
            <a:off x="554736" y="6453769"/>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5" name="TopLineRight">
            <a:extLst>
              <a:ext uri="{FF2B5EF4-FFF2-40B4-BE49-F238E27FC236}">
                <a16:creationId xmlns:a16="http://schemas.microsoft.com/office/drawing/2014/main" id="{9388C4F9-67A3-422B-89FF-FAD8454A2F57}"/>
              </a:ext>
            </a:extLst>
          </p:cNvPr>
          <p:cNvCxnSpPr/>
          <p:nvPr userDrawn="1">
            <p:custDataLst>
              <p:tags r:id="rId9"/>
            </p:custDataLst>
          </p:nvPr>
        </p:nvCxnSpPr>
        <p:spPr>
          <a:xfrm>
            <a:off x="6573171" y="1181906"/>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03" name="TopLineLeft">
            <a:extLst>
              <a:ext uri="{FF2B5EF4-FFF2-40B4-BE49-F238E27FC236}">
                <a16:creationId xmlns:a16="http://schemas.microsoft.com/office/drawing/2014/main" id="{1C0D7255-5C21-4254-B3DE-6D296E69C5F2}"/>
              </a:ext>
            </a:extLst>
          </p:cNvPr>
          <p:cNvCxnSpPr/>
          <p:nvPr userDrawn="1">
            <p:custDataLst>
              <p:tags r:id="rId10"/>
            </p:custDataLst>
          </p:nvPr>
        </p:nvCxnSpPr>
        <p:spPr>
          <a:xfrm>
            <a:off x="554736" y="1181906"/>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155D849-0DEC-44CD-849F-C8D9C2279FD6}"/>
              </a:ext>
            </a:extLst>
          </p:cNvPr>
          <p:cNvCxnSpPr/>
          <p:nvPr userDrawn="1">
            <p:custDataLst>
              <p:tags r:id="rId11"/>
            </p:custDataLst>
          </p:nvPr>
        </p:nvCxnSpPr>
        <p:spPr>
          <a:xfrm>
            <a:off x="554736" y="1181906"/>
            <a:ext cx="5065776"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22" name="5. Source" hidden="1">
            <a:extLst>
              <a:ext uri="{FF2B5EF4-FFF2-40B4-BE49-F238E27FC236}">
                <a16:creationId xmlns:a16="http://schemas.microsoft.com/office/drawing/2014/main" id="{F5E9C22A-A356-4521-A359-338A663DFEA2}"/>
              </a:ext>
            </a:extLst>
          </p:cNvPr>
          <p:cNvSpPr txBox="1"/>
          <p:nvPr userDrawn="1">
            <p:custDataLst>
              <p:tags r:id="rId12"/>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20" name="1. On-page tracker">
            <a:extLst>
              <a:ext uri="{FF2B5EF4-FFF2-40B4-BE49-F238E27FC236}">
                <a16:creationId xmlns:a16="http://schemas.microsoft.com/office/drawing/2014/main" id="{0E1A178A-6BDC-4A0A-9F92-72F6EB95AD81}"/>
              </a:ext>
            </a:extLst>
          </p:cNvPr>
          <p:cNvSpPr>
            <a:spLocks noGrp="1"/>
          </p:cNvSpPr>
          <p:nvPr>
            <p:ph type="body" sz="quarter" idx="17" hasCustomPrompt="1"/>
            <p:custDataLst>
              <p:tags r:id="rId13"/>
            </p:custDataLst>
          </p:nvPr>
        </p:nvSpPr>
        <p:spPr>
          <a:xfrm>
            <a:off x="7159752" y="78768"/>
            <a:ext cx="4480560" cy="123111"/>
          </a:xfrm>
        </p:spPr>
        <p:txBody>
          <a:bodyPr anchor="ctr" anchorCtr="0">
            <a:spAutoFit/>
          </a:bodyPr>
          <a:lstStyle>
            <a:lvl1pPr algn="r">
              <a:defRPr sz="800">
                <a:latin typeface="+mn-lt"/>
              </a:defRPr>
            </a:lvl1pPr>
          </a:lstStyle>
          <a:p>
            <a:pPr lvl="0"/>
            <a:r>
              <a:rPr lang="en-US" dirty="0"/>
              <a:t>Chapter › Topic</a:t>
            </a:r>
          </a:p>
        </p:txBody>
      </p:sp>
      <p:sp>
        <p:nvSpPr>
          <p:cNvPr id="24" name="2. Slide Title">
            <a:extLst>
              <a:ext uri="{FF2B5EF4-FFF2-40B4-BE49-F238E27FC236}">
                <a16:creationId xmlns:a16="http://schemas.microsoft.com/office/drawing/2014/main" id="{06A9E224-CFBD-42B8-A4C0-EFE2C017E523}"/>
              </a:ext>
            </a:extLst>
          </p:cNvPr>
          <p:cNvSpPr>
            <a:spLocks noGrp="1"/>
          </p:cNvSpPr>
          <p:nvPr>
            <p:ph type="title"/>
            <p:custDataLst>
              <p:tags r:id="rId14"/>
            </p:custDataLst>
          </p:nvPr>
        </p:nvSpPr>
        <p:spPr>
          <a:xfrm>
            <a:off x="554736" y="182372"/>
            <a:ext cx="5065776" cy="731520"/>
          </a:xfrm>
        </p:spPr>
        <p:txBody>
          <a:bodyPr/>
          <a:lstStyle/>
          <a:p>
            <a:r>
              <a:rPr lang="en-US"/>
              <a:t>Click to edit Master title style</a:t>
            </a:r>
            <a:endParaRPr lang="en-US" dirty="0"/>
          </a:p>
        </p:txBody>
      </p:sp>
      <p:sp>
        <p:nvSpPr>
          <p:cNvPr id="25" name="3. Subtitle">
            <a:extLst>
              <a:ext uri="{FF2B5EF4-FFF2-40B4-BE49-F238E27FC236}">
                <a16:creationId xmlns:a16="http://schemas.microsoft.com/office/drawing/2014/main" id="{F7FC2EC4-28A5-4B24-B46C-79BCB0964344}"/>
              </a:ext>
            </a:extLst>
          </p:cNvPr>
          <p:cNvSpPr>
            <a:spLocks noGrp="1"/>
          </p:cNvSpPr>
          <p:nvPr>
            <p:ph type="subTitle" idx="1"/>
            <p:custDataLst>
              <p:tags r:id="rId15"/>
            </p:custDataLst>
          </p:nvPr>
        </p:nvSpPr>
        <p:spPr>
          <a:xfrm>
            <a:off x="554736" y="903861"/>
            <a:ext cx="5065776" cy="276999"/>
          </a:xfrm>
        </p:spPr>
        <p:txBody>
          <a:bodyPr anchor="ctr" anchorCtr="0"/>
          <a:lstStyle/>
          <a:p>
            <a:r>
              <a:rPr lang="en-US" sz="1600"/>
              <a:t>Click to edit Master subtitle style</a:t>
            </a:r>
            <a:endParaRPr lang="en-US" sz="1600" dirty="0"/>
          </a:p>
        </p:txBody>
      </p:sp>
    </p:spTree>
    <p:extLst>
      <p:ext uri="{BB962C8B-B14F-4D97-AF65-F5344CB8AC3E}">
        <p14:creationId xmlns:p14="http://schemas.microsoft.com/office/powerpoint/2010/main" val="60546789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tags" Target="../tags/tag3.xml"/><Relationship Id="rId26" Type="http://schemas.openxmlformats.org/officeDocument/2006/relationships/tags" Target="../tags/tag11.xml"/><Relationship Id="rId39" Type="http://schemas.openxmlformats.org/officeDocument/2006/relationships/tags" Target="../tags/tag24.xml"/><Relationship Id="rId21" Type="http://schemas.openxmlformats.org/officeDocument/2006/relationships/tags" Target="../tags/tag6.xml"/><Relationship Id="rId34" Type="http://schemas.openxmlformats.org/officeDocument/2006/relationships/tags" Target="../tags/tag19.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vmlDrawing" Target="../drawings/vmlDrawing1.vml"/><Relationship Id="rId20" Type="http://schemas.openxmlformats.org/officeDocument/2006/relationships/tags" Target="../tags/tag5.xml"/><Relationship Id="rId29" Type="http://schemas.openxmlformats.org/officeDocument/2006/relationships/tags" Target="../tags/tag14.xml"/><Relationship Id="rId41"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9.xml"/><Relationship Id="rId32" Type="http://schemas.openxmlformats.org/officeDocument/2006/relationships/tags" Target="../tags/tag17.xml"/><Relationship Id="rId37" Type="http://schemas.openxmlformats.org/officeDocument/2006/relationships/tags" Target="../tags/tag22.xml"/><Relationship Id="rId40" Type="http://schemas.openxmlformats.org/officeDocument/2006/relationships/oleObject" Target="../embeddings/oleObject1.bin"/><Relationship Id="rId5" Type="http://schemas.openxmlformats.org/officeDocument/2006/relationships/slideLayout" Target="../slideLayouts/slideLayout5.xml"/><Relationship Id="rId15" Type="http://schemas.openxmlformats.org/officeDocument/2006/relationships/theme" Target="../theme/theme1.xml"/><Relationship Id="rId23" Type="http://schemas.openxmlformats.org/officeDocument/2006/relationships/tags" Target="../tags/tag8.xml"/><Relationship Id="rId28" Type="http://schemas.openxmlformats.org/officeDocument/2006/relationships/tags" Target="../tags/tag13.xml"/><Relationship Id="rId36" Type="http://schemas.openxmlformats.org/officeDocument/2006/relationships/tags" Target="../tags/tag21.xml"/><Relationship Id="rId10" Type="http://schemas.openxmlformats.org/officeDocument/2006/relationships/slideLayout" Target="../slideLayouts/slideLayout10.xml"/><Relationship Id="rId19" Type="http://schemas.openxmlformats.org/officeDocument/2006/relationships/tags" Target="../tags/tag4.xml"/><Relationship Id="rId31" Type="http://schemas.openxmlformats.org/officeDocument/2006/relationships/tags" Target="../tags/tag16.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7.xml"/><Relationship Id="rId27" Type="http://schemas.openxmlformats.org/officeDocument/2006/relationships/tags" Target="../tags/tag12.xml"/><Relationship Id="rId30" Type="http://schemas.openxmlformats.org/officeDocument/2006/relationships/tags" Target="../tags/tag15.xml"/><Relationship Id="rId35" Type="http://schemas.openxmlformats.org/officeDocument/2006/relationships/tags" Target="../tags/tag20.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tags" Target="../tags/tag2.xml"/><Relationship Id="rId25" Type="http://schemas.openxmlformats.org/officeDocument/2006/relationships/tags" Target="../tags/tag10.xml"/><Relationship Id="rId33" Type="http://schemas.openxmlformats.org/officeDocument/2006/relationships/tags" Target="../tags/tag18.xml"/><Relationship Id="rId38" Type="http://schemas.openxmlformats.org/officeDocument/2006/relationships/tags" Target="../tags/tag2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7.xml"/><Relationship Id="rId18" Type="http://schemas.openxmlformats.org/officeDocument/2006/relationships/theme" Target="../theme/theme2.xml"/><Relationship Id="rId26" Type="http://schemas.openxmlformats.org/officeDocument/2006/relationships/tags" Target="../tags/tag148.xml"/><Relationship Id="rId39" Type="http://schemas.openxmlformats.org/officeDocument/2006/relationships/tags" Target="../tags/tag161.xml"/><Relationship Id="rId21" Type="http://schemas.openxmlformats.org/officeDocument/2006/relationships/tags" Target="../tags/tag143.xml"/><Relationship Id="rId34" Type="http://schemas.openxmlformats.org/officeDocument/2006/relationships/tags" Target="../tags/tag156.xml"/><Relationship Id="rId42" Type="http://schemas.openxmlformats.org/officeDocument/2006/relationships/tags" Target="../tags/tag164.xml"/><Relationship Id="rId7" Type="http://schemas.openxmlformats.org/officeDocument/2006/relationships/slideLayout" Target="../slideLayouts/slideLayout2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tags" Target="../tags/tag142.xml"/><Relationship Id="rId29" Type="http://schemas.openxmlformats.org/officeDocument/2006/relationships/tags" Target="../tags/tag151.xml"/><Relationship Id="rId41" Type="http://schemas.openxmlformats.org/officeDocument/2006/relationships/tags" Target="../tags/tag163.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tags" Target="../tags/tag146.xml"/><Relationship Id="rId32" Type="http://schemas.openxmlformats.org/officeDocument/2006/relationships/tags" Target="../tags/tag154.xml"/><Relationship Id="rId37" Type="http://schemas.openxmlformats.org/officeDocument/2006/relationships/tags" Target="../tags/tag159.xml"/><Relationship Id="rId40" Type="http://schemas.openxmlformats.org/officeDocument/2006/relationships/tags" Target="../tags/tag162.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tags" Target="../tags/tag145.xml"/><Relationship Id="rId28" Type="http://schemas.openxmlformats.org/officeDocument/2006/relationships/tags" Target="../tags/tag150.xml"/><Relationship Id="rId36" Type="http://schemas.openxmlformats.org/officeDocument/2006/relationships/tags" Target="../tags/tag158.xml"/><Relationship Id="rId10" Type="http://schemas.openxmlformats.org/officeDocument/2006/relationships/slideLayout" Target="../slideLayouts/slideLayout24.xml"/><Relationship Id="rId19" Type="http://schemas.openxmlformats.org/officeDocument/2006/relationships/vmlDrawing" Target="../drawings/vmlDrawing12.vml"/><Relationship Id="rId31" Type="http://schemas.openxmlformats.org/officeDocument/2006/relationships/tags" Target="../tags/tag153.xml"/><Relationship Id="rId44" Type="http://schemas.openxmlformats.org/officeDocument/2006/relationships/image" Target="../media/image2.emf"/><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tags" Target="../tags/tag144.xml"/><Relationship Id="rId27" Type="http://schemas.openxmlformats.org/officeDocument/2006/relationships/tags" Target="../tags/tag149.xml"/><Relationship Id="rId30" Type="http://schemas.openxmlformats.org/officeDocument/2006/relationships/tags" Target="../tags/tag152.xml"/><Relationship Id="rId35" Type="http://schemas.openxmlformats.org/officeDocument/2006/relationships/tags" Target="../tags/tag157.xml"/><Relationship Id="rId43" Type="http://schemas.openxmlformats.org/officeDocument/2006/relationships/oleObject" Target="../embeddings/oleObject12.bin"/><Relationship Id="rId8" Type="http://schemas.openxmlformats.org/officeDocument/2006/relationships/slideLayout" Target="../slideLayouts/slideLayout22.xml"/><Relationship Id="rId3" Type="http://schemas.openxmlformats.org/officeDocument/2006/relationships/slideLayout" Target="../slideLayouts/slideLayout17.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tags" Target="../tags/tag147.xml"/><Relationship Id="rId33" Type="http://schemas.openxmlformats.org/officeDocument/2006/relationships/tags" Target="../tags/tag155.xml"/><Relationship Id="rId38" Type="http://schemas.openxmlformats.org/officeDocument/2006/relationships/tags" Target="../tags/tag16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4BC40847-AF8B-4097-9A07-2349A751A051}"/>
              </a:ext>
            </a:extLst>
          </p:cNvPr>
          <p:cNvGraphicFramePr>
            <a:graphicFrameLocks noChangeAspect="1"/>
          </p:cNvGraphicFramePr>
          <p:nvPr userDrawn="1">
            <p:custDataLst>
              <p:tags r:id="rId17"/>
            </p:custDataLst>
            <p:extLst>
              <p:ext uri="{D42A27DB-BD31-4B8C-83A1-F6EECF244321}">
                <p14:modId xmlns:p14="http://schemas.microsoft.com/office/powerpoint/2010/main" val="355464084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91" name="think-cell Slide" r:id="rId40" imgW="413" imgH="416" progId="TCLayout.ActiveDocument.1">
                  <p:embed/>
                </p:oleObj>
              </mc:Choice>
              <mc:Fallback>
                <p:oleObj name="think-cell Slide" r:id="rId40" imgW="413" imgH="416" progId="TCLayout.ActiveDocument.1">
                  <p:embed/>
                  <p:pic>
                    <p:nvPicPr>
                      <p:cNvPr id="3" name="Object 2" hidden="1">
                        <a:extLst>
                          <a:ext uri="{FF2B5EF4-FFF2-40B4-BE49-F238E27FC236}">
                            <a16:creationId xmlns:a16="http://schemas.microsoft.com/office/drawing/2014/main" id="{4BC40847-AF8B-4097-9A07-2349A751A051}"/>
                          </a:ext>
                        </a:extLst>
                      </p:cNvPr>
                      <p:cNvPicPr/>
                      <p:nvPr/>
                    </p:nvPicPr>
                    <p:blipFill>
                      <a:blip r:embed="rId41"/>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A194173E-7BB3-47F4-8EAD-18BFC563F97A}"/>
              </a:ext>
            </a:extLst>
          </p:cNvPr>
          <p:cNvSpPr/>
          <p:nvPr userDrawn="1">
            <p:custDataLst>
              <p:tags r:id="rId18"/>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100000"/>
              </a:lnSpc>
              <a:spcBef>
                <a:spcPct val="0"/>
              </a:spcBef>
              <a:spcAft>
                <a:spcPct val="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103" name="SlideLogoText">
            <a:extLst>
              <a:ext uri="{FF2B5EF4-FFF2-40B4-BE49-F238E27FC236}">
                <a16:creationId xmlns:a16="http://schemas.microsoft.com/office/drawing/2014/main" id="{69FC0062-74AE-4BDA-ACE7-D069B448DDBC}"/>
              </a:ext>
            </a:extLst>
          </p:cNvPr>
          <p:cNvSpPr txBox="1"/>
          <p:nvPr userDrawn="1">
            <p:custDataLst>
              <p:tags r:id="rId19"/>
            </p:custDataLst>
          </p:nvPr>
        </p:nvSpPr>
        <p:spPr>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dirty="0">
                <a:solidFill>
                  <a:schemeClr val="tx1"/>
                </a:solidFill>
                <a:latin typeface="+mn-lt"/>
                <a:ea typeface="+mn-ea"/>
                <a:cs typeface="Arial" panose="020B0604020202020204" pitchFamily="34" charset="0"/>
              </a:rPr>
              <a:t>McKinsey &amp; Company</a:t>
            </a:r>
          </a:p>
        </p:txBody>
      </p:sp>
      <p:cxnSp>
        <p:nvCxnSpPr>
          <p:cNvPr id="106" name="BottomLine">
            <a:extLst>
              <a:ext uri="{FF2B5EF4-FFF2-40B4-BE49-F238E27FC236}">
                <a16:creationId xmlns:a16="http://schemas.microsoft.com/office/drawing/2014/main" id="{8B868434-776E-46FC-90D6-2CC6F63A9A51}"/>
              </a:ext>
            </a:extLst>
          </p:cNvPr>
          <p:cNvCxnSpPr/>
          <p:nvPr userDrawn="1">
            <p:custDataLst>
              <p:tags r:id="rId20"/>
            </p:custDataLst>
          </p:nvPr>
        </p:nvCxnSpPr>
        <p:spPr>
          <a:xfrm>
            <a:off x="554736" y="6453769"/>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
            <a:extLst>
              <a:ext uri="{FF2B5EF4-FFF2-40B4-BE49-F238E27FC236}">
                <a16:creationId xmlns:a16="http://schemas.microsoft.com/office/drawing/2014/main" id="{00E8CD27-C104-4563-9322-C0A2ABFCB5E3}"/>
              </a:ext>
            </a:extLst>
          </p:cNvPr>
          <p:cNvCxnSpPr/>
          <p:nvPr userDrawn="1">
            <p:custDataLst>
              <p:tags r:id="rId21"/>
            </p:custDataLst>
          </p:nvPr>
        </p:nvCxnSpPr>
        <p:spPr>
          <a:xfrm>
            <a:off x="554736" y="1181906"/>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16" name="4. Footnote" hidden="1">
            <a:extLst>
              <a:ext uri="{FF2B5EF4-FFF2-40B4-BE49-F238E27FC236}">
                <a16:creationId xmlns:a16="http://schemas.microsoft.com/office/drawing/2014/main" id="{772E4927-517C-4D61-9929-9FFDE5F31A03}"/>
              </a:ext>
            </a:extLst>
          </p:cNvPr>
          <p:cNvSpPr txBox="1"/>
          <p:nvPr userDrawn="1">
            <p:custDataLst>
              <p:tags r:id="rId22"/>
            </p:custDataLst>
          </p:nvPr>
        </p:nvSpPr>
        <p:spPr>
          <a:xfrm>
            <a:off x="553972" y="6279028"/>
            <a:ext cx="7278624" cy="123111"/>
          </a:xfrm>
          <a:prstGeom prst="rect">
            <a:avLst/>
          </a:prstGeom>
          <a:noFill/>
        </p:spPr>
        <p:txBody>
          <a:bodyPr wrap="square" lIns="0" tIns="0" rIns="0" b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dirty="0">
                <a:latin typeface="+mn-lt"/>
                <a:ea typeface="+mn-ea"/>
                <a:cs typeface="Arial" panose="020B0604020202020204" pitchFamily="34" charset="0"/>
              </a:rPr>
              <a:t>Footnotes</a:t>
            </a:r>
          </a:p>
        </p:txBody>
      </p:sp>
      <p:sp>
        <p:nvSpPr>
          <p:cNvPr id="57" name="2. Slide Title">
            <a:extLst>
              <a:ext uri="{FF2B5EF4-FFF2-40B4-BE49-F238E27FC236}">
                <a16:creationId xmlns:a16="http://schemas.microsoft.com/office/drawing/2014/main" id="{98FF70AE-7EF6-4E5B-9FFE-B44C852C9FBA}"/>
              </a:ext>
            </a:extLst>
          </p:cNvPr>
          <p:cNvSpPr>
            <a:spLocks noGrp="1"/>
          </p:cNvSpPr>
          <p:nvPr>
            <p:ph type="title"/>
            <p:custDataLst>
              <p:tags r:id="rId23"/>
            </p:custDataLst>
          </p:nvPr>
        </p:nvSpPr>
        <p:spPr>
          <a:xfrm>
            <a:off x="554736" y="172212"/>
            <a:ext cx="11082528" cy="731520"/>
          </a:xfrm>
          <a:prstGeom prst="rect">
            <a:avLst/>
          </a:prstGeom>
        </p:spPr>
        <p:txBody>
          <a:bodyPr vert="horz" wrap="square" lIns="0" tIns="0" rIns="0" bIns="0" rtlCol="0" anchor="b" anchorCtr="0">
            <a:noAutofit/>
          </a:bodyPr>
          <a:lstStyle/>
          <a:p>
            <a:r>
              <a:rPr lang="en-US"/>
              <a:t>Click to edit Master title style</a:t>
            </a:r>
            <a:endParaRPr lang="en-US" dirty="0"/>
          </a:p>
        </p:txBody>
      </p:sp>
      <p:sp>
        <p:nvSpPr>
          <p:cNvPr id="58" name="Text Placeholder 2">
            <a:extLst>
              <a:ext uri="{FF2B5EF4-FFF2-40B4-BE49-F238E27FC236}">
                <a16:creationId xmlns:a16="http://schemas.microsoft.com/office/drawing/2014/main" id="{192DB789-515B-4504-BE53-6445F2427687}"/>
              </a:ext>
            </a:extLst>
          </p:cNvPr>
          <p:cNvSpPr>
            <a:spLocks noGrp="1"/>
          </p:cNvSpPr>
          <p:nvPr>
            <p:ph type="body" idx="1"/>
          </p:nvPr>
        </p:nvSpPr>
        <p:spPr>
          <a:xfrm>
            <a:off x="554736" y="2171700"/>
            <a:ext cx="11082528" cy="252376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59" name="Grid" hidden="1">
            <a:extLst>
              <a:ext uri="{FF2B5EF4-FFF2-40B4-BE49-F238E27FC236}">
                <a16:creationId xmlns:a16="http://schemas.microsoft.com/office/drawing/2014/main" id="{D35250B8-D61E-4F1A-9ACD-6E1BB958B78E}"/>
              </a:ext>
            </a:extLst>
          </p:cNvPr>
          <p:cNvGrpSpPr/>
          <p:nvPr userDrawn="1">
            <p:custDataLst>
              <p:tags r:id="rId24"/>
            </p:custDataLst>
          </p:nvPr>
        </p:nvGrpSpPr>
        <p:grpSpPr>
          <a:xfrm>
            <a:off x="0" y="0"/>
            <a:ext cx="12190476" cy="6858000"/>
            <a:chOff x="0" y="0"/>
            <a:chExt cx="12190476" cy="6858000"/>
          </a:xfrm>
        </p:grpSpPr>
        <p:sp>
          <p:nvSpPr>
            <p:cNvPr id="60" name="slide margin">
              <a:extLst>
                <a:ext uri="{FF2B5EF4-FFF2-40B4-BE49-F238E27FC236}">
                  <a16:creationId xmlns:a16="http://schemas.microsoft.com/office/drawing/2014/main" id="{B96EBE04-E01D-4922-8601-F1AD43DC4DA0}"/>
                </a:ext>
              </a:extLst>
            </p:cNvPr>
            <p:cNvSpPr/>
            <p:nvPr/>
          </p:nvSpPr>
          <p:spPr bwMode="invGray">
            <a:xfrm>
              <a:off x="1524" y="0"/>
              <a:ext cx="12188952" cy="6858000"/>
            </a:xfrm>
            <a:custGeom>
              <a:avLst/>
              <a:gdLst>
                <a:gd name="connsiteX0" fmla="*/ 551868 w 12188952"/>
                <a:gd name="connsiteY0" fmla="*/ 1709928 h 6858000"/>
                <a:gd name="connsiteX1" fmla="*/ 551868 w 12188952"/>
                <a:gd name="connsiteY1" fmla="*/ 6217920 h 6858000"/>
                <a:gd name="connsiteX2" fmla="*/ 11636196 w 12188952"/>
                <a:gd name="connsiteY2" fmla="*/ 6217920 h 6858000"/>
                <a:gd name="connsiteX3" fmla="*/ 11636196 w 12188952"/>
                <a:gd name="connsiteY3" fmla="*/ 1709928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551868" y="1709928"/>
                  </a:moveTo>
                  <a:lnTo>
                    <a:pt x="551868" y="6217920"/>
                  </a:lnTo>
                  <a:lnTo>
                    <a:pt x="11636196" y="6217920"/>
                  </a:lnTo>
                  <a:lnTo>
                    <a:pt x="11636196" y="1709928"/>
                  </a:lnTo>
                  <a:close/>
                  <a:moveTo>
                    <a:pt x="0" y="0"/>
                  </a:moveTo>
                  <a:lnTo>
                    <a:pt x="12188952" y="0"/>
                  </a:lnTo>
                  <a:lnTo>
                    <a:pt x="12188952" y="6858000"/>
                  </a:lnTo>
                  <a:lnTo>
                    <a:pt x="0" y="6858000"/>
                  </a:lnTo>
                  <a:close/>
                </a:path>
              </a:pathLst>
            </a:custGeom>
            <a:solidFill>
              <a:srgbClr val="FF0000">
                <a:alpha val="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solidFill>
                  <a:schemeClr val="tx1"/>
                </a:solidFill>
                <a:latin typeface="+mn-lt"/>
              </a:endParaRPr>
            </a:p>
          </p:txBody>
        </p:sp>
        <p:cxnSp>
          <p:nvCxnSpPr>
            <p:cNvPr id="61" name="Straight Connector 60">
              <a:extLst>
                <a:ext uri="{FF2B5EF4-FFF2-40B4-BE49-F238E27FC236}">
                  <a16:creationId xmlns:a16="http://schemas.microsoft.com/office/drawing/2014/main" id="{5CA037B0-2A91-4357-A969-80F65F949266}"/>
                </a:ext>
              </a:extLst>
            </p:cNvPr>
            <p:cNvCxnSpPr/>
            <p:nvPr/>
          </p:nvCxnSpPr>
          <p:spPr bwMode="invGray">
            <a:xfrm>
              <a:off x="85946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1BD7C67-EF90-4AA0-BA50-51299E7EEE4C}"/>
                </a:ext>
              </a:extLst>
            </p:cNvPr>
            <p:cNvCxnSpPr/>
            <p:nvPr/>
          </p:nvCxnSpPr>
          <p:spPr bwMode="invGray">
            <a:xfrm>
              <a:off x="1133254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719564A-5227-44A7-ABC0-4C6BBC1E2D6F}"/>
                </a:ext>
              </a:extLst>
            </p:cNvPr>
            <p:cNvCxnSpPr/>
            <p:nvPr/>
          </p:nvCxnSpPr>
          <p:spPr bwMode="invGray">
            <a:xfrm>
              <a:off x="1811559"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0FD85D0C-74E8-4603-86B8-FCC481122CE8}"/>
                </a:ext>
              </a:extLst>
            </p:cNvPr>
            <p:cNvCxnSpPr/>
            <p:nvPr/>
          </p:nvCxnSpPr>
          <p:spPr bwMode="invGray">
            <a:xfrm>
              <a:off x="2763658"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7F8BF8BD-68B4-4717-8162-382FFCC9BC9A}"/>
                </a:ext>
              </a:extLst>
            </p:cNvPr>
            <p:cNvCxnSpPr/>
            <p:nvPr/>
          </p:nvCxnSpPr>
          <p:spPr bwMode="invGray">
            <a:xfrm>
              <a:off x="3715757"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89DB0B65-FCD8-4DD7-833A-DEED6A420E2A}"/>
                </a:ext>
              </a:extLst>
            </p:cNvPr>
            <p:cNvCxnSpPr/>
            <p:nvPr/>
          </p:nvCxnSpPr>
          <p:spPr bwMode="invGray">
            <a:xfrm>
              <a:off x="4667856"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E18151F3-D51F-4302-95BF-AE8E806F628D}"/>
                </a:ext>
              </a:extLst>
            </p:cNvPr>
            <p:cNvCxnSpPr/>
            <p:nvPr/>
          </p:nvCxnSpPr>
          <p:spPr bwMode="invGray">
            <a:xfrm>
              <a:off x="561995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35A6B330-5ACC-486B-8131-B7F5407825B2}"/>
                </a:ext>
              </a:extLst>
            </p:cNvPr>
            <p:cNvCxnSpPr/>
            <p:nvPr/>
          </p:nvCxnSpPr>
          <p:spPr bwMode="invGray">
            <a:xfrm>
              <a:off x="6572054"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DA5DE7AD-CCFE-4A85-9421-C7CEA9F80DEC}"/>
                </a:ext>
              </a:extLst>
            </p:cNvPr>
            <p:cNvCxnSpPr/>
            <p:nvPr/>
          </p:nvCxnSpPr>
          <p:spPr bwMode="invGray">
            <a:xfrm>
              <a:off x="7524153"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E2A9A81-75D1-41A9-9821-54FC36E753C1}"/>
                </a:ext>
              </a:extLst>
            </p:cNvPr>
            <p:cNvCxnSpPr/>
            <p:nvPr/>
          </p:nvCxnSpPr>
          <p:spPr bwMode="invGray">
            <a:xfrm>
              <a:off x="8476252"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86FE52AA-2DD1-4D00-A984-41CDC38B2D7F}"/>
                </a:ext>
              </a:extLst>
            </p:cNvPr>
            <p:cNvCxnSpPr/>
            <p:nvPr/>
          </p:nvCxnSpPr>
          <p:spPr bwMode="invGray">
            <a:xfrm>
              <a:off x="9428351"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85C9FC50-7177-43E6-9E56-DC9A2E6B7E6E}"/>
                </a:ext>
              </a:extLst>
            </p:cNvPr>
            <p:cNvCxnSpPr/>
            <p:nvPr/>
          </p:nvCxnSpPr>
          <p:spPr bwMode="invGray">
            <a:xfrm>
              <a:off x="1038045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sp>
          <p:nvSpPr>
            <p:cNvPr id="73" name="Freeform: Shape 72">
              <a:extLst>
                <a:ext uri="{FF2B5EF4-FFF2-40B4-BE49-F238E27FC236}">
                  <a16:creationId xmlns:a16="http://schemas.microsoft.com/office/drawing/2014/main" id="{BC97F85A-62E2-4591-B8D0-4F068B177B5D}"/>
                </a:ext>
              </a:extLst>
            </p:cNvPr>
            <p:cNvSpPr/>
            <p:nvPr/>
          </p:nvSpPr>
          <p:spPr bwMode="invGray">
            <a:xfrm>
              <a:off x="152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4" name="Freeform: Shape 73">
              <a:extLst>
                <a:ext uri="{FF2B5EF4-FFF2-40B4-BE49-F238E27FC236}">
                  <a16:creationId xmlns:a16="http://schemas.microsoft.com/office/drawing/2014/main" id="{7F4B967A-CF91-473D-8A35-2BE771F9F590}"/>
                </a:ext>
              </a:extLst>
            </p:cNvPr>
            <p:cNvSpPr/>
            <p:nvPr/>
          </p:nvSpPr>
          <p:spPr bwMode="invGray">
            <a:xfrm>
              <a:off x="1167385"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5" name="Freeform: Shape 74">
              <a:extLst>
                <a:ext uri="{FF2B5EF4-FFF2-40B4-BE49-F238E27FC236}">
                  <a16:creationId xmlns:a16="http://schemas.microsoft.com/office/drawing/2014/main" id="{5AC41621-77EA-4492-8E68-0BE34108294A}"/>
                </a:ext>
              </a:extLst>
            </p:cNvPr>
            <p:cNvSpPr/>
            <p:nvPr/>
          </p:nvSpPr>
          <p:spPr bwMode="invGray">
            <a:xfrm>
              <a:off x="2119484"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6" name="Freeform: Shape 75">
              <a:extLst>
                <a:ext uri="{FF2B5EF4-FFF2-40B4-BE49-F238E27FC236}">
                  <a16:creationId xmlns:a16="http://schemas.microsoft.com/office/drawing/2014/main" id="{31A06AD2-A9EA-45D9-B15C-089884A54107}"/>
                </a:ext>
              </a:extLst>
            </p:cNvPr>
            <p:cNvSpPr/>
            <p:nvPr/>
          </p:nvSpPr>
          <p:spPr bwMode="invGray">
            <a:xfrm>
              <a:off x="3071583"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7" name="Freeform: Shape 76">
              <a:extLst>
                <a:ext uri="{FF2B5EF4-FFF2-40B4-BE49-F238E27FC236}">
                  <a16:creationId xmlns:a16="http://schemas.microsoft.com/office/drawing/2014/main" id="{3A7B39CC-379F-4224-9E59-81B1690088A0}"/>
                </a:ext>
              </a:extLst>
            </p:cNvPr>
            <p:cNvSpPr/>
            <p:nvPr/>
          </p:nvSpPr>
          <p:spPr bwMode="invGray">
            <a:xfrm>
              <a:off x="4023681"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8" name="Freeform: Shape 77">
              <a:extLst>
                <a:ext uri="{FF2B5EF4-FFF2-40B4-BE49-F238E27FC236}">
                  <a16:creationId xmlns:a16="http://schemas.microsoft.com/office/drawing/2014/main" id="{F8002ACB-1459-4214-B28A-B38E8A1FF8A6}"/>
                </a:ext>
              </a:extLst>
            </p:cNvPr>
            <p:cNvSpPr/>
            <p:nvPr/>
          </p:nvSpPr>
          <p:spPr bwMode="invGray">
            <a:xfrm>
              <a:off x="4975780"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9" name="Freeform: Shape 78">
              <a:extLst>
                <a:ext uri="{FF2B5EF4-FFF2-40B4-BE49-F238E27FC236}">
                  <a16:creationId xmlns:a16="http://schemas.microsoft.com/office/drawing/2014/main" id="{71D59E94-AA3C-4DE0-8345-20C71667A205}"/>
                </a:ext>
              </a:extLst>
            </p:cNvPr>
            <p:cNvSpPr/>
            <p:nvPr/>
          </p:nvSpPr>
          <p:spPr bwMode="invGray">
            <a:xfrm>
              <a:off x="5927879"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0" name="Freeform: Shape 79">
              <a:extLst>
                <a:ext uri="{FF2B5EF4-FFF2-40B4-BE49-F238E27FC236}">
                  <a16:creationId xmlns:a16="http://schemas.microsoft.com/office/drawing/2014/main" id="{5805F09B-786C-43E4-8288-B1AAF94C8ADE}"/>
                </a:ext>
              </a:extLst>
            </p:cNvPr>
            <p:cNvSpPr/>
            <p:nvPr/>
          </p:nvSpPr>
          <p:spPr bwMode="invGray">
            <a:xfrm>
              <a:off x="6879978"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1" name="Freeform: Shape 80">
              <a:extLst>
                <a:ext uri="{FF2B5EF4-FFF2-40B4-BE49-F238E27FC236}">
                  <a16:creationId xmlns:a16="http://schemas.microsoft.com/office/drawing/2014/main" id="{5FB23B6E-567C-4896-8B32-DA4C452B4AE7}"/>
                </a:ext>
              </a:extLst>
            </p:cNvPr>
            <p:cNvSpPr/>
            <p:nvPr/>
          </p:nvSpPr>
          <p:spPr bwMode="invGray">
            <a:xfrm>
              <a:off x="7832077"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2" name="Freeform: Shape 81">
              <a:extLst>
                <a:ext uri="{FF2B5EF4-FFF2-40B4-BE49-F238E27FC236}">
                  <a16:creationId xmlns:a16="http://schemas.microsoft.com/office/drawing/2014/main" id="{9B792231-972E-4476-BAF2-761E10463BA8}"/>
                </a:ext>
              </a:extLst>
            </p:cNvPr>
            <p:cNvSpPr/>
            <p:nvPr/>
          </p:nvSpPr>
          <p:spPr bwMode="invGray">
            <a:xfrm>
              <a:off x="8784176"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3" name="Freeform: Shape 82">
              <a:extLst>
                <a:ext uri="{FF2B5EF4-FFF2-40B4-BE49-F238E27FC236}">
                  <a16:creationId xmlns:a16="http://schemas.microsoft.com/office/drawing/2014/main" id="{908370B7-3D11-4F78-B977-D8F0DE2694ED}"/>
                </a:ext>
              </a:extLst>
            </p:cNvPr>
            <p:cNvSpPr/>
            <p:nvPr/>
          </p:nvSpPr>
          <p:spPr bwMode="invGray">
            <a:xfrm>
              <a:off x="9736274"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4" name="Freeform: Shape 83">
              <a:extLst>
                <a:ext uri="{FF2B5EF4-FFF2-40B4-BE49-F238E27FC236}">
                  <a16:creationId xmlns:a16="http://schemas.microsoft.com/office/drawing/2014/main" id="{C11EA99D-D15D-43C2-BF4E-36554B346AB6}"/>
                </a:ext>
              </a:extLst>
            </p:cNvPr>
            <p:cNvSpPr/>
            <p:nvPr/>
          </p:nvSpPr>
          <p:spPr bwMode="invGray">
            <a:xfrm>
              <a:off x="10688372" y="0"/>
              <a:ext cx="336244" cy="6858000"/>
            </a:xfrm>
            <a:custGeom>
              <a:avLst/>
              <a:gdLst>
                <a:gd name="connsiteX0" fmla="*/ 0 w 336244"/>
                <a:gd name="connsiteY0" fmla="*/ 0 h 6858000"/>
                <a:gd name="connsiteX1" fmla="*/ 336244 w 336244"/>
                <a:gd name="connsiteY1" fmla="*/ 0 h 6858000"/>
                <a:gd name="connsiteX2" fmla="*/ 336244 w 336244"/>
                <a:gd name="connsiteY2" fmla="*/ 6858000 h 6858000"/>
                <a:gd name="connsiteX3" fmla="*/ 0 w 336244"/>
                <a:gd name="connsiteY3" fmla="*/ 6858000 h 6858000"/>
                <a:gd name="connsiteX4" fmla="*/ 0 w 336244"/>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244" h="6858000">
                  <a:moveTo>
                    <a:pt x="0" y="0"/>
                  </a:moveTo>
                  <a:lnTo>
                    <a:pt x="336244" y="0"/>
                  </a:lnTo>
                  <a:lnTo>
                    <a:pt x="336244"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5" name="Freeform: Shape 84">
              <a:extLst>
                <a:ext uri="{FF2B5EF4-FFF2-40B4-BE49-F238E27FC236}">
                  <a16:creationId xmlns:a16="http://schemas.microsoft.com/office/drawing/2014/main" id="{3A72B2F6-0AFF-4E6E-AFFF-60767DB3FA63}"/>
                </a:ext>
              </a:extLst>
            </p:cNvPr>
            <p:cNvSpPr/>
            <p:nvPr/>
          </p:nvSpPr>
          <p:spPr bwMode="invGray">
            <a:xfrm>
              <a:off x="1163726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6" name="Freeform: Shape 85">
              <a:extLst>
                <a:ext uri="{FF2B5EF4-FFF2-40B4-BE49-F238E27FC236}">
                  <a16:creationId xmlns:a16="http://schemas.microsoft.com/office/drawing/2014/main" id="{A68F8E74-3AE4-4AF9-9F36-63344C9076D2}"/>
                </a:ext>
              </a:extLst>
            </p:cNvPr>
            <p:cNvSpPr/>
            <p:nvPr/>
          </p:nvSpPr>
          <p:spPr bwMode="invGray">
            <a:xfrm>
              <a:off x="7219428"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7" name="Freeform: Shape 86">
              <a:extLst>
                <a:ext uri="{FF2B5EF4-FFF2-40B4-BE49-F238E27FC236}">
                  <a16:creationId xmlns:a16="http://schemas.microsoft.com/office/drawing/2014/main" id="{31D5F169-E1D4-48A3-AE5B-F5F1BEF2E7CF}"/>
                </a:ext>
              </a:extLst>
            </p:cNvPr>
            <p:cNvSpPr/>
            <p:nvPr userDrawn="1"/>
          </p:nvSpPr>
          <p:spPr bwMode="invGray">
            <a:xfrm>
              <a:off x="1506835"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8" name="Freeform: Shape 87">
              <a:extLst>
                <a:ext uri="{FF2B5EF4-FFF2-40B4-BE49-F238E27FC236}">
                  <a16:creationId xmlns:a16="http://schemas.microsoft.com/office/drawing/2014/main" id="{4230F928-F9B2-4955-9800-74DE09DCE6F2}"/>
                </a:ext>
              </a:extLst>
            </p:cNvPr>
            <p:cNvSpPr/>
            <p:nvPr userDrawn="1"/>
          </p:nvSpPr>
          <p:spPr bwMode="invGray">
            <a:xfrm>
              <a:off x="2458934"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9" name="Freeform: Shape 88">
              <a:extLst>
                <a:ext uri="{FF2B5EF4-FFF2-40B4-BE49-F238E27FC236}">
                  <a16:creationId xmlns:a16="http://schemas.microsoft.com/office/drawing/2014/main" id="{37C829A9-6808-4531-8C12-A84988E6DEE1}"/>
                </a:ext>
              </a:extLst>
            </p:cNvPr>
            <p:cNvSpPr/>
            <p:nvPr userDrawn="1"/>
          </p:nvSpPr>
          <p:spPr bwMode="invGray">
            <a:xfrm>
              <a:off x="3411033"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0" name="Freeform: Shape 89">
              <a:extLst>
                <a:ext uri="{FF2B5EF4-FFF2-40B4-BE49-F238E27FC236}">
                  <a16:creationId xmlns:a16="http://schemas.microsoft.com/office/drawing/2014/main" id="{7FA5964C-E9C5-4C2F-BD6E-47BAFB5B6D17}"/>
                </a:ext>
              </a:extLst>
            </p:cNvPr>
            <p:cNvSpPr/>
            <p:nvPr userDrawn="1"/>
          </p:nvSpPr>
          <p:spPr bwMode="invGray">
            <a:xfrm>
              <a:off x="4363132"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1" name="Freeform: Shape 90">
              <a:extLst>
                <a:ext uri="{FF2B5EF4-FFF2-40B4-BE49-F238E27FC236}">
                  <a16:creationId xmlns:a16="http://schemas.microsoft.com/office/drawing/2014/main" id="{3C168D8D-76CE-4BE5-BE95-79B96300EA3F}"/>
                </a:ext>
              </a:extLst>
            </p:cNvPr>
            <p:cNvSpPr/>
            <p:nvPr userDrawn="1"/>
          </p:nvSpPr>
          <p:spPr bwMode="invGray">
            <a:xfrm>
              <a:off x="5315230"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2" name="Freeform: Shape 91">
              <a:extLst>
                <a:ext uri="{FF2B5EF4-FFF2-40B4-BE49-F238E27FC236}">
                  <a16:creationId xmlns:a16="http://schemas.microsoft.com/office/drawing/2014/main" id="{6749465C-813A-45F9-8C3E-5D06C8584929}"/>
                </a:ext>
              </a:extLst>
            </p:cNvPr>
            <p:cNvSpPr/>
            <p:nvPr userDrawn="1"/>
          </p:nvSpPr>
          <p:spPr bwMode="invGray">
            <a:xfrm>
              <a:off x="6267329"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3" name="Freeform: Shape 92">
              <a:extLst>
                <a:ext uri="{FF2B5EF4-FFF2-40B4-BE49-F238E27FC236}">
                  <a16:creationId xmlns:a16="http://schemas.microsoft.com/office/drawing/2014/main" id="{53894C26-2473-4C24-B082-48DD1E92241C}"/>
                </a:ext>
              </a:extLst>
            </p:cNvPr>
            <p:cNvSpPr/>
            <p:nvPr userDrawn="1"/>
          </p:nvSpPr>
          <p:spPr bwMode="invGray">
            <a:xfrm>
              <a:off x="8171527"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4" name="Freeform: Shape 93">
              <a:extLst>
                <a:ext uri="{FF2B5EF4-FFF2-40B4-BE49-F238E27FC236}">
                  <a16:creationId xmlns:a16="http://schemas.microsoft.com/office/drawing/2014/main" id="{BFDA0320-8435-46CA-B1B3-5203F54A419F}"/>
                </a:ext>
              </a:extLst>
            </p:cNvPr>
            <p:cNvSpPr/>
            <p:nvPr userDrawn="1"/>
          </p:nvSpPr>
          <p:spPr bwMode="invGray">
            <a:xfrm>
              <a:off x="912362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5" name="Freeform: Shape 94">
              <a:extLst>
                <a:ext uri="{FF2B5EF4-FFF2-40B4-BE49-F238E27FC236}">
                  <a16:creationId xmlns:a16="http://schemas.microsoft.com/office/drawing/2014/main" id="{A42721E4-5D12-459C-AC2E-7CE148AF9062}"/>
                </a:ext>
              </a:extLst>
            </p:cNvPr>
            <p:cNvSpPr/>
            <p:nvPr userDrawn="1"/>
          </p:nvSpPr>
          <p:spPr bwMode="invGray">
            <a:xfrm>
              <a:off x="10075725"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6" name="Freeform: Shape 95">
              <a:extLst>
                <a:ext uri="{FF2B5EF4-FFF2-40B4-BE49-F238E27FC236}">
                  <a16:creationId xmlns:a16="http://schemas.microsoft.com/office/drawing/2014/main" id="{8BF7D46B-3779-49D0-BCB4-F2DCE091958D}"/>
                </a:ext>
              </a:extLst>
            </p:cNvPr>
            <p:cNvSpPr/>
            <p:nvPr userDrawn="1"/>
          </p:nvSpPr>
          <p:spPr bwMode="invGray">
            <a:xfrm>
              <a:off x="11027826" y="0"/>
              <a:ext cx="609438" cy="6858000"/>
            </a:xfrm>
            <a:custGeom>
              <a:avLst/>
              <a:gdLst>
                <a:gd name="connsiteX0" fmla="*/ 0 w 609438"/>
                <a:gd name="connsiteY0" fmla="*/ 0 h 6858000"/>
                <a:gd name="connsiteX1" fmla="*/ 609438 w 609438"/>
                <a:gd name="connsiteY1" fmla="*/ 0 h 6858000"/>
                <a:gd name="connsiteX2" fmla="*/ 609438 w 609438"/>
                <a:gd name="connsiteY2" fmla="*/ 6858000 h 6858000"/>
                <a:gd name="connsiteX3" fmla="*/ 0 w 609438"/>
                <a:gd name="connsiteY3" fmla="*/ 6858000 h 6858000"/>
                <a:gd name="connsiteX4" fmla="*/ 0 w 60943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38" h="6858000">
                  <a:moveTo>
                    <a:pt x="0" y="0"/>
                  </a:moveTo>
                  <a:lnTo>
                    <a:pt x="609438" y="0"/>
                  </a:lnTo>
                  <a:lnTo>
                    <a:pt x="60943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7" name="Freeform: Shape 96">
              <a:extLst>
                <a:ext uri="{FF2B5EF4-FFF2-40B4-BE49-F238E27FC236}">
                  <a16:creationId xmlns:a16="http://schemas.microsoft.com/office/drawing/2014/main" id="{634464F0-BD7F-4488-85F0-EC20C24BECAA}"/>
                </a:ext>
              </a:extLst>
            </p:cNvPr>
            <p:cNvSpPr/>
            <p:nvPr userDrawn="1"/>
          </p:nvSpPr>
          <p:spPr bwMode="invGray">
            <a:xfrm>
              <a:off x="55473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cxnSp>
          <p:nvCxnSpPr>
            <p:cNvPr id="98" name="Straight Connector 97">
              <a:extLst>
                <a:ext uri="{FF2B5EF4-FFF2-40B4-BE49-F238E27FC236}">
                  <a16:creationId xmlns:a16="http://schemas.microsoft.com/office/drawing/2014/main" id="{82B54541-0CDD-4724-8101-AABFF1207033}"/>
                </a:ext>
              </a:extLst>
            </p:cNvPr>
            <p:cNvCxnSpPr/>
            <p:nvPr userDrawn="1"/>
          </p:nvCxnSpPr>
          <p:spPr bwMode="invGray">
            <a:xfrm>
              <a:off x="0" y="6217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45070398-8D55-4EE2-8CA4-47428E2AF03F}"/>
                </a:ext>
              </a:extLst>
            </p:cNvPr>
            <p:cNvCxnSpPr/>
            <p:nvPr userDrawn="1"/>
          </p:nvCxnSpPr>
          <p:spPr bwMode="invGray">
            <a:xfrm>
              <a:off x="0" y="3108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42166891-56D0-4EBC-B681-501401DEF9D4}"/>
                </a:ext>
              </a:extLst>
            </p:cNvPr>
            <p:cNvCxnSpPr/>
            <p:nvPr userDrawn="1"/>
          </p:nvCxnSpPr>
          <p:spPr bwMode="invGray">
            <a:xfrm>
              <a:off x="0" y="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C13A87E3-D106-41FF-A8CD-C27DABF0103D}"/>
                </a:ext>
              </a:extLst>
            </p:cNvPr>
            <p:cNvCxnSpPr/>
            <p:nvPr userDrawn="1"/>
          </p:nvCxnSpPr>
          <p:spPr bwMode="invGray">
            <a:xfrm>
              <a:off x="0" y="12435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164477D-838D-4C70-ADD7-37AD79A844AA}"/>
                </a:ext>
              </a:extLst>
            </p:cNvPr>
            <p:cNvCxnSpPr/>
            <p:nvPr userDrawn="1"/>
          </p:nvCxnSpPr>
          <p:spPr bwMode="invGray">
            <a:xfrm>
              <a:off x="0" y="9326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72B193C0-8980-4BB2-8E91-7A1C9ABE0B6C}"/>
                </a:ext>
              </a:extLst>
            </p:cNvPr>
            <p:cNvCxnSpPr/>
            <p:nvPr userDrawn="1"/>
          </p:nvCxnSpPr>
          <p:spPr bwMode="invGray">
            <a:xfrm>
              <a:off x="0" y="18653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C1A94AAA-1D98-4233-842E-2A2F52812358}"/>
                </a:ext>
              </a:extLst>
            </p:cNvPr>
            <p:cNvCxnSpPr/>
            <p:nvPr userDrawn="1"/>
          </p:nvCxnSpPr>
          <p:spPr bwMode="invGray">
            <a:xfrm>
              <a:off x="0" y="15544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E21F2B43-A2DC-42F4-8EA4-A8A4DA6D6FA7}"/>
                </a:ext>
              </a:extLst>
            </p:cNvPr>
            <p:cNvCxnSpPr/>
            <p:nvPr userDrawn="1"/>
          </p:nvCxnSpPr>
          <p:spPr bwMode="invGray">
            <a:xfrm>
              <a:off x="0" y="24871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A60F0923-6896-405D-AD16-F097448F3E3D}"/>
                </a:ext>
              </a:extLst>
            </p:cNvPr>
            <p:cNvCxnSpPr/>
            <p:nvPr userDrawn="1"/>
          </p:nvCxnSpPr>
          <p:spPr bwMode="invGray">
            <a:xfrm>
              <a:off x="0" y="21762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BC70D5B1-47D7-451F-B83A-973A26731A22}"/>
                </a:ext>
              </a:extLst>
            </p:cNvPr>
            <p:cNvCxnSpPr/>
            <p:nvPr userDrawn="1"/>
          </p:nvCxnSpPr>
          <p:spPr bwMode="invGray">
            <a:xfrm>
              <a:off x="0" y="310896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3FD9A464-81FE-4829-A1C5-5CCEE42448B3}"/>
                </a:ext>
              </a:extLst>
            </p:cNvPr>
            <p:cNvCxnSpPr/>
            <p:nvPr userDrawn="1"/>
          </p:nvCxnSpPr>
          <p:spPr bwMode="invGray">
            <a:xfrm>
              <a:off x="0" y="27980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8F55CAB0-53A2-417F-9F66-C0437933E98B}"/>
                </a:ext>
              </a:extLst>
            </p:cNvPr>
            <p:cNvCxnSpPr/>
            <p:nvPr userDrawn="1"/>
          </p:nvCxnSpPr>
          <p:spPr bwMode="invGray">
            <a:xfrm>
              <a:off x="0" y="373075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1547EE77-7495-47CB-BEC9-D5C742DF2B2C}"/>
                </a:ext>
              </a:extLst>
            </p:cNvPr>
            <p:cNvCxnSpPr/>
            <p:nvPr userDrawn="1"/>
          </p:nvCxnSpPr>
          <p:spPr bwMode="invGray">
            <a:xfrm>
              <a:off x="0" y="341985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CA942184-696A-4A78-BB9D-3D619B990987}"/>
                </a:ext>
              </a:extLst>
            </p:cNvPr>
            <p:cNvCxnSpPr/>
            <p:nvPr userDrawn="1"/>
          </p:nvCxnSpPr>
          <p:spPr bwMode="invGray">
            <a:xfrm>
              <a:off x="0" y="43525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1B5F4EE6-4D4C-4488-80DE-36C83D540765}"/>
                </a:ext>
              </a:extLst>
            </p:cNvPr>
            <p:cNvCxnSpPr/>
            <p:nvPr userDrawn="1"/>
          </p:nvCxnSpPr>
          <p:spPr bwMode="invGray">
            <a:xfrm>
              <a:off x="0" y="40416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CD3A42E3-1ED2-4BBE-8B0B-CEA491522F0A}"/>
                </a:ext>
              </a:extLst>
            </p:cNvPr>
            <p:cNvCxnSpPr/>
            <p:nvPr userDrawn="1"/>
          </p:nvCxnSpPr>
          <p:spPr bwMode="invGray">
            <a:xfrm>
              <a:off x="0" y="49743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94162AD8-9037-4220-B19F-7B3A0F44E941}"/>
                </a:ext>
              </a:extLst>
            </p:cNvPr>
            <p:cNvCxnSpPr/>
            <p:nvPr userDrawn="1"/>
          </p:nvCxnSpPr>
          <p:spPr bwMode="invGray">
            <a:xfrm>
              <a:off x="0" y="46634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4C20FB70-03E4-4D7E-BA41-546EAAB33089}"/>
                </a:ext>
              </a:extLst>
            </p:cNvPr>
            <p:cNvCxnSpPr/>
            <p:nvPr userDrawn="1"/>
          </p:nvCxnSpPr>
          <p:spPr bwMode="invGray">
            <a:xfrm>
              <a:off x="0" y="55961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A84D3C92-FDAE-47DB-9457-A9B216922E98}"/>
                </a:ext>
              </a:extLst>
            </p:cNvPr>
            <p:cNvCxnSpPr/>
            <p:nvPr userDrawn="1"/>
          </p:nvCxnSpPr>
          <p:spPr bwMode="invGray">
            <a:xfrm>
              <a:off x="0" y="52852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B5DF0860-265F-4ABC-9F65-0C1D385DAA19}"/>
                </a:ext>
              </a:extLst>
            </p:cNvPr>
            <p:cNvCxnSpPr/>
            <p:nvPr userDrawn="1"/>
          </p:nvCxnSpPr>
          <p:spPr bwMode="invGray">
            <a:xfrm>
              <a:off x="0" y="62179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D878D1D5-E6E5-4FA6-AF6E-95E8AF796777}"/>
                </a:ext>
              </a:extLst>
            </p:cNvPr>
            <p:cNvCxnSpPr/>
            <p:nvPr userDrawn="1"/>
          </p:nvCxnSpPr>
          <p:spPr bwMode="invGray">
            <a:xfrm>
              <a:off x="0" y="59070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E11FF29A-4B39-4335-9BD5-ED902309BF79}"/>
                </a:ext>
              </a:extLst>
            </p:cNvPr>
            <p:cNvCxnSpPr/>
            <p:nvPr userDrawn="1"/>
          </p:nvCxnSpPr>
          <p:spPr bwMode="invGray">
            <a:xfrm>
              <a:off x="0" y="65288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3A82A803-5E70-4523-9F20-67F308765C7E}"/>
                </a:ext>
              </a:extLst>
            </p:cNvPr>
            <p:cNvCxnSpPr/>
            <p:nvPr userDrawn="1"/>
          </p:nvCxnSpPr>
          <p:spPr bwMode="invGray">
            <a:xfrm>
              <a:off x="0" y="7772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B4208CB2-5882-4416-87C9-284BDAF3367A}"/>
                </a:ext>
              </a:extLst>
            </p:cNvPr>
            <p:cNvCxnSpPr/>
            <p:nvPr userDrawn="1"/>
          </p:nvCxnSpPr>
          <p:spPr bwMode="invGray">
            <a:xfrm>
              <a:off x="0" y="4663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BD4116CD-6422-4E26-9703-D3F7C10FCD56}"/>
                </a:ext>
              </a:extLst>
            </p:cNvPr>
            <p:cNvCxnSpPr/>
            <p:nvPr userDrawn="1"/>
          </p:nvCxnSpPr>
          <p:spPr bwMode="invGray">
            <a:xfrm>
              <a:off x="0" y="1554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31AB3A35-E2FF-4178-896B-F08E77092825}"/>
                </a:ext>
              </a:extLst>
            </p:cNvPr>
            <p:cNvCxnSpPr/>
            <p:nvPr userDrawn="1"/>
          </p:nvCxnSpPr>
          <p:spPr bwMode="invGray">
            <a:xfrm>
              <a:off x="0" y="13990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2179C539-DD6F-48AA-8F80-27BC682014AF}"/>
                </a:ext>
              </a:extLst>
            </p:cNvPr>
            <p:cNvCxnSpPr/>
            <p:nvPr userDrawn="1"/>
          </p:nvCxnSpPr>
          <p:spPr bwMode="invGray">
            <a:xfrm>
              <a:off x="0" y="10881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2784004E-3271-4D1C-B1EA-CA1E334E0D03}"/>
                </a:ext>
              </a:extLst>
            </p:cNvPr>
            <p:cNvCxnSpPr/>
            <p:nvPr userDrawn="1"/>
          </p:nvCxnSpPr>
          <p:spPr bwMode="invGray">
            <a:xfrm>
              <a:off x="0" y="20208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3657725E-FBF6-491D-9BA1-E6A9727F4F2D}"/>
                </a:ext>
              </a:extLst>
            </p:cNvPr>
            <p:cNvCxnSpPr/>
            <p:nvPr userDrawn="1"/>
          </p:nvCxnSpPr>
          <p:spPr bwMode="invGray">
            <a:xfrm>
              <a:off x="0" y="17099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31244567-76A7-47AF-9353-403D05D533F0}"/>
                </a:ext>
              </a:extLst>
            </p:cNvPr>
            <p:cNvCxnSpPr/>
            <p:nvPr userDrawn="1"/>
          </p:nvCxnSpPr>
          <p:spPr bwMode="invGray">
            <a:xfrm>
              <a:off x="0" y="26426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EEC47A2A-ED3B-4AD0-ACD5-F8ED92644229}"/>
                </a:ext>
              </a:extLst>
            </p:cNvPr>
            <p:cNvCxnSpPr/>
            <p:nvPr userDrawn="1"/>
          </p:nvCxnSpPr>
          <p:spPr bwMode="invGray">
            <a:xfrm>
              <a:off x="0" y="23317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0F3E01E5-F569-4020-BCB0-083537701AB0}"/>
                </a:ext>
              </a:extLst>
            </p:cNvPr>
            <p:cNvCxnSpPr/>
            <p:nvPr userDrawn="1"/>
          </p:nvCxnSpPr>
          <p:spPr bwMode="invGray">
            <a:xfrm>
              <a:off x="0" y="326440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71121A42-5912-44C8-B9A3-FDEC8EA70284}"/>
                </a:ext>
              </a:extLst>
            </p:cNvPr>
            <p:cNvCxnSpPr/>
            <p:nvPr userDrawn="1"/>
          </p:nvCxnSpPr>
          <p:spPr bwMode="invGray">
            <a:xfrm>
              <a:off x="0" y="295351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659B1DE7-25C8-4743-8284-FA656D339F55}"/>
                </a:ext>
              </a:extLst>
            </p:cNvPr>
            <p:cNvCxnSpPr/>
            <p:nvPr userDrawn="1"/>
          </p:nvCxnSpPr>
          <p:spPr bwMode="invGray">
            <a:xfrm>
              <a:off x="0" y="388620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526249F1-59FB-44FC-8AF9-D7F90AFBEE2C}"/>
                </a:ext>
              </a:extLst>
            </p:cNvPr>
            <p:cNvCxnSpPr/>
            <p:nvPr userDrawn="1"/>
          </p:nvCxnSpPr>
          <p:spPr bwMode="invGray">
            <a:xfrm>
              <a:off x="0" y="357530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E6D42779-D977-4405-A149-D8DE5B52134A}"/>
                </a:ext>
              </a:extLst>
            </p:cNvPr>
            <p:cNvCxnSpPr/>
            <p:nvPr userDrawn="1"/>
          </p:nvCxnSpPr>
          <p:spPr bwMode="invGray">
            <a:xfrm>
              <a:off x="0" y="45079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27EE8A2F-6AD9-4AE7-B04B-7892891F84AC}"/>
                </a:ext>
              </a:extLst>
            </p:cNvPr>
            <p:cNvCxnSpPr/>
            <p:nvPr userDrawn="1"/>
          </p:nvCxnSpPr>
          <p:spPr bwMode="invGray">
            <a:xfrm>
              <a:off x="0" y="41970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B8F4A59A-16C3-4C3A-AB79-FE22721EA641}"/>
                </a:ext>
              </a:extLst>
            </p:cNvPr>
            <p:cNvCxnSpPr/>
            <p:nvPr userDrawn="1"/>
          </p:nvCxnSpPr>
          <p:spPr bwMode="invGray">
            <a:xfrm>
              <a:off x="0" y="51297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5CA3A6CC-1A49-42F6-A318-99D9224BDC91}"/>
                </a:ext>
              </a:extLst>
            </p:cNvPr>
            <p:cNvCxnSpPr/>
            <p:nvPr userDrawn="1"/>
          </p:nvCxnSpPr>
          <p:spPr bwMode="invGray">
            <a:xfrm>
              <a:off x="0" y="48188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2DC3484E-5EF8-49C4-B1F6-75C854D50C80}"/>
                </a:ext>
              </a:extLst>
            </p:cNvPr>
            <p:cNvCxnSpPr/>
            <p:nvPr userDrawn="1"/>
          </p:nvCxnSpPr>
          <p:spPr bwMode="invGray">
            <a:xfrm>
              <a:off x="0" y="57515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33461A54-E77E-414D-B7E0-7364070D9566}"/>
                </a:ext>
              </a:extLst>
            </p:cNvPr>
            <p:cNvCxnSpPr/>
            <p:nvPr userDrawn="1"/>
          </p:nvCxnSpPr>
          <p:spPr bwMode="invGray">
            <a:xfrm>
              <a:off x="0" y="54406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29C48517-171B-43FD-A41C-58C9B531BDB5}"/>
                </a:ext>
              </a:extLst>
            </p:cNvPr>
            <p:cNvCxnSpPr/>
            <p:nvPr userDrawn="1"/>
          </p:nvCxnSpPr>
          <p:spPr bwMode="invGray">
            <a:xfrm>
              <a:off x="0" y="63733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F429932A-1238-48FC-B171-20A3AA531D40}"/>
                </a:ext>
              </a:extLst>
            </p:cNvPr>
            <p:cNvCxnSpPr/>
            <p:nvPr userDrawn="1"/>
          </p:nvCxnSpPr>
          <p:spPr bwMode="invGray">
            <a:xfrm>
              <a:off x="0" y="60624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7BED7651-AF04-41D4-9476-5A43476D85BB}"/>
                </a:ext>
              </a:extLst>
            </p:cNvPr>
            <p:cNvCxnSpPr/>
            <p:nvPr userDrawn="1"/>
          </p:nvCxnSpPr>
          <p:spPr bwMode="invGray">
            <a:xfrm>
              <a:off x="0" y="66842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sp>
          <p:nvSpPr>
            <p:cNvPr id="145" name="main body box">
              <a:extLst>
                <a:ext uri="{FF2B5EF4-FFF2-40B4-BE49-F238E27FC236}">
                  <a16:creationId xmlns:a16="http://schemas.microsoft.com/office/drawing/2014/main" id="{100DE417-9DB9-4840-8370-B716FFA27760}"/>
                </a:ext>
              </a:extLst>
            </p:cNvPr>
            <p:cNvSpPr/>
            <p:nvPr userDrawn="1"/>
          </p:nvSpPr>
          <p:spPr bwMode="invGray">
            <a:xfrm>
              <a:off x="554736" y="1709928"/>
              <a:ext cx="11082528" cy="4507992"/>
            </a:xfrm>
            <a:prstGeom prst="rect">
              <a:avLst/>
            </a:prstGeom>
            <a:noFill/>
            <a:ln w="12700">
              <a:solidFill>
                <a:srgbClr val="19D3C5">
                  <a:alpha val="50000"/>
                </a:srgbClr>
              </a:solidFill>
            </a:ln>
          </p:spPr>
          <p:txBody>
            <a:bodyPr vert="horz" wrap="square" lIns="68572" tIns="34286" rIns="68572" bIns="34286" numCol="1" anchor="t" anchorCtr="0" compatLnSpc="1">
              <a:prstTxWarp prst="textNoShape">
                <a:avLst/>
              </a:prstTxWarp>
              <a:noAutofit/>
            </a:bodyPr>
            <a:lstStyle/>
            <a:p>
              <a:endParaRPr lang="en-US" sz="1323">
                <a:solidFill>
                  <a:schemeClr val="tx1"/>
                </a:solidFill>
                <a:latin typeface="+mn-lt"/>
              </a:endParaRPr>
            </a:p>
          </p:txBody>
        </p:sp>
        <p:cxnSp>
          <p:nvCxnSpPr>
            <p:cNvPr id="146" name="Straight Connector 145">
              <a:extLst>
                <a:ext uri="{FF2B5EF4-FFF2-40B4-BE49-F238E27FC236}">
                  <a16:creationId xmlns:a16="http://schemas.microsoft.com/office/drawing/2014/main" id="{B93A1E2B-8C80-482F-83BE-384344D09839}"/>
                </a:ext>
              </a:extLst>
            </p:cNvPr>
            <p:cNvCxnSpPr/>
            <p:nvPr userDrawn="1"/>
          </p:nvCxnSpPr>
          <p:spPr bwMode="invGray">
            <a:xfrm>
              <a:off x="554736" y="2177796"/>
              <a:ext cx="11082528" cy="0"/>
            </a:xfrm>
            <a:prstGeom prst="line">
              <a:avLst/>
            </a:prstGeom>
            <a:noFill/>
            <a:ln w="12700">
              <a:solidFill>
                <a:srgbClr val="19D3C5">
                  <a:alpha val="50000"/>
                </a:srgbClr>
              </a:solidFill>
            </a:ln>
          </p:spPr>
        </p:cxnSp>
        <p:cxnSp>
          <p:nvCxnSpPr>
            <p:cNvPr id="147" name="Straight Connector 146">
              <a:extLst>
                <a:ext uri="{FF2B5EF4-FFF2-40B4-BE49-F238E27FC236}">
                  <a16:creationId xmlns:a16="http://schemas.microsoft.com/office/drawing/2014/main" id="{BEAB22C5-0A46-4041-9158-6DC76EA2F350}"/>
                </a:ext>
              </a:extLst>
            </p:cNvPr>
            <p:cNvCxnSpPr/>
            <p:nvPr userDrawn="1"/>
          </p:nvCxnSpPr>
          <p:spPr bwMode="invGray">
            <a:xfrm>
              <a:off x="554736" y="1711453"/>
              <a:ext cx="11082528" cy="0"/>
            </a:xfrm>
            <a:prstGeom prst="line">
              <a:avLst/>
            </a:prstGeom>
            <a:noFill/>
            <a:ln w="12700">
              <a:solidFill>
                <a:srgbClr val="19D3C5">
                  <a:alpha val="50000"/>
                </a:srgbClr>
              </a:solidFill>
            </a:ln>
          </p:spPr>
        </p:cxnSp>
      </p:grpSp>
      <p:grpSp>
        <p:nvGrpSpPr>
          <p:cNvPr id="187" name="LegendBoxes" hidden="1">
            <a:extLst>
              <a:ext uri="{FF2B5EF4-FFF2-40B4-BE49-F238E27FC236}">
                <a16:creationId xmlns:a16="http://schemas.microsoft.com/office/drawing/2014/main" id="{5048A9C9-0655-49B2-A283-6A54678F321B}"/>
              </a:ext>
            </a:extLst>
          </p:cNvPr>
          <p:cNvGrpSpPr/>
          <p:nvPr userDrawn="1"/>
        </p:nvGrpSpPr>
        <p:grpSpPr>
          <a:xfrm>
            <a:off x="10728000" y="4323600"/>
            <a:ext cx="984864" cy="1717282"/>
            <a:chOff x="9585951" y="2980105"/>
            <a:chExt cx="984864" cy="1717282"/>
          </a:xfrm>
        </p:grpSpPr>
        <p:sp>
          <p:nvSpPr>
            <p:cNvPr id="188" name="RectangleLegend1">
              <a:extLst>
                <a:ext uri="{FF2B5EF4-FFF2-40B4-BE49-F238E27FC236}">
                  <a16:creationId xmlns:a16="http://schemas.microsoft.com/office/drawing/2014/main" id="{8F219674-AEDF-41A7-B3C3-07BD8D165776}"/>
                </a:ext>
              </a:extLst>
            </p:cNvPr>
            <p:cNvSpPr/>
            <p:nvPr/>
          </p:nvSpPr>
          <p:spPr>
            <a:xfrm>
              <a:off x="9585951" y="3001463"/>
              <a:ext cx="172729" cy="172729"/>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89" name="RectangleLegend2">
              <a:extLst>
                <a:ext uri="{FF2B5EF4-FFF2-40B4-BE49-F238E27FC236}">
                  <a16:creationId xmlns:a16="http://schemas.microsoft.com/office/drawing/2014/main" id="{76884974-3CCD-4F11-B109-02708F18B04E}"/>
                </a:ext>
              </a:extLst>
            </p:cNvPr>
            <p:cNvSpPr/>
            <p:nvPr/>
          </p:nvSpPr>
          <p:spPr>
            <a:xfrm>
              <a:off x="9585951" y="3380961"/>
              <a:ext cx="172729" cy="172729"/>
            </a:xfrm>
            <a:prstGeom prst="rect">
              <a:avLst/>
            </a:prstGeom>
            <a:solidFill>
              <a:schemeClr val="accent2"/>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0" name="RectangleLegend3">
              <a:extLst>
                <a:ext uri="{FF2B5EF4-FFF2-40B4-BE49-F238E27FC236}">
                  <a16:creationId xmlns:a16="http://schemas.microsoft.com/office/drawing/2014/main" id="{D440B2EC-6FE5-4259-BA11-DC2E3B68E637}"/>
                </a:ext>
              </a:extLst>
            </p:cNvPr>
            <p:cNvSpPr/>
            <p:nvPr/>
          </p:nvSpPr>
          <p:spPr>
            <a:xfrm>
              <a:off x="9585951" y="3754557"/>
              <a:ext cx="172729" cy="172729"/>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1" name="RectangleLegend4">
              <a:extLst>
                <a:ext uri="{FF2B5EF4-FFF2-40B4-BE49-F238E27FC236}">
                  <a16:creationId xmlns:a16="http://schemas.microsoft.com/office/drawing/2014/main" id="{52FE9D34-332E-47CD-94B8-12A069181C03}"/>
                </a:ext>
              </a:extLst>
            </p:cNvPr>
            <p:cNvSpPr/>
            <p:nvPr/>
          </p:nvSpPr>
          <p:spPr>
            <a:xfrm>
              <a:off x="9585951" y="4128153"/>
              <a:ext cx="172729" cy="172729"/>
            </a:xfrm>
            <a:prstGeom prst="rect">
              <a:avLst/>
            </a:prstGeom>
            <a:solidFill>
              <a:schemeClr val="accent4"/>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2" name="RectangleLegend5">
              <a:extLst>
                <a:ext uri="{FF2B5EF4-FFF2-40B4-BE49-F238E27FC236}">
                  <a16:creationId xmlns:a16="http://schemas.microsoft.com/office/drawing/2014/main" id="{1D6EA8D9-42BE-4743-876B-1050D1436021}"/>
                </a:ext>
              </a:extLst>
            </p:cNvPr>
            <p:cNvSpPr/>
            <p:nvPr/>
          </p:nvSpPr>
          <p:spPr>
            <a:xfrm>
              <a:off x="9585951" y="4501749"/>
              <a:ext cx="172729" cy="172729"/>
            </a:xfrm>
            <a:prstGeom prst="rect">
              <a:avLst/>
            </a:prstGeom>
            <a:solidFill>
              <a:schemeClr val="accent5"/>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3" name="Legend1">
              <a:extLst>
                <a:ext uri="{FF2B5EF4-FFF2-40B4-BE49-F238E27FC236}">
                  <a16:creationId xmlns:a16="http://schemas.microsoft.com/office/drawing/2014/main" id="{50F3208A-D1A9-4DEE-B968-1381D0DE88E8}"/>
                </a:ext>
              </a:extLst>
            </p:cNvPr>
            <p:cNvSpPr txBox="1"/>
            <p:nvPr/>
          </p:nvSpPr>
          <p:spPr>
            <a:xfrm>
              <a:off x="9912097" y="2980105"/>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4" name="Legend2">
              <a:extLst>
                <a:ext uri="{FF2B5EF4-FFF2-40B4-BE49-F238E27FC236}">
                  <a16:creationId xmlns:a16="http://schemas.microsoft.com/office/drawing/2014/main" id="{69AC8C80-52E4-4497-A147-009E23FB42A5}"/>
                </a:ext>
              </a:extLst>
            </p:cNvPr>
            <p:cNvSpPr txBox="1"/>
            <p:nvPr/>
          </p:nvSpPr>
          <p:spPr>
            <a:xfrm>
              <a:off x="9912097" y="3359603"/>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5" name="Legend3">
              <a:extLst>
                <a:ext uri="{FF2B5EF4-FFF2-40B4-BE49-F238E27FC236}">
                  <a16:creationId xmlns:a16="http://schemas.microsoft.com/office/drawing/2014/main" id="{218BEB5C-C19E-451D-B538-56A492CF74C6}"/>
                </a:ext>
              </a:extLst>
            </p:cNvPr>
            <p:cNvSpPr txBox="1"/>
            <p:nvPr/>
          </p:nvSpPr>
          <p:spPr>
            <a:xfrm>
              <a:off x="9912097" y="3739101"/>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6" name="Legend4">
              <a:extLst>
                <a:ext uri="{FF2B5EF4-FFF2-40B4-BE49-F238E27FC236}">
                  <a16:creationId xmlns:a16="http://schemas.microsoft.com/office/drawing/2014/main" id="{B77C1590-32D9-4A52-8AF0-454D06E80BF2}"/>
                </a:ext>
              </a:extLst>
            </p:cNvPr>
            <p:cNvSpPr txBox="1"/>
            <p:nvPr/>
          </p:nvSpPr>
          <p:spPr>
            <a:xfrm>
              <a:off x="9912097" y="4110522"/>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7" name="Legend5">
              <a:extLst>
                <a:ext uri="{FF2B5EF4-FFF2-40B4-BE49-F238E27FC236}">
                  <a16:creationId xmlns:a16="http://schemas.microsoft.com/office/drawing/2014/main" id="{A40A9DB6-E1B2-47A6-8B66-4FCDC31DD600}"/>
                </a:ext>
              </a:extLst>
            </p:cNvPr>
            <p:cNvSpPr txBox="1"/>
            <p:nvPr/>
          </p:nvSpPr>
          <p:spPr>
            <a:xfrm>
              <a:off x="9912097" y="4481943"/>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grpSp>
      <p:grpSp>
        <p:nvGrpSpPr>
          <p:cNvPr id="148" name="LegendMoons" hidden="1">
            <a:extLst>
              <a:ext uri="{FF2B5EF4-FFF2-40B4-BE49-F238E27FC236}">
                <a16:creationId xmlns:a16="http://schemas.microsoft.com/office/drawing/2014/main" id="{DDFB4BFF-188C-450D-B4D3-DF8BD2DB3D7F}"/>
              </a:ext>
            </a:extLst>
          </p:cNvPr>
          <p:cNvGrpSpPr/>
          <p:nvPr userDrawn="1"/>
        </p:nvGrpSpPr>
        <p:grpSpPr>
          <a:xfrm>
            <a:off x="10692000" y="1339200"/>
            <a:ext cx="1023616" cy="1731859"/>
            <a:chOff x="7723680" y="1702457"/>
            <a:chExt cx="1023616" cy="1731859"/>
          </a:xfrm>
        </p:grpSpPr>
        <p:sp>
          <p:nvSpPr>
            <p:cNvPr id="149" name="Legend1">
              <a:extLst>
                <a:ext uri="{FF2B5EF4-FFF2-40B4-BE49-F238E27FC236}">
                  <a16:creationId xmlns:a16="http://schemas.microsoft.com/office/drawing/2014/main" id="{66D8D147-F2B4-4250-9C41-767555E14320}"/>
                </a:ext>
              </a:extLst>
            </p:cNvPr>
            <p:cNvSpPr txBox="1"/>
            <p:nvPr/>
          </p:nvSpPr>
          <p:spPr>
            <a:xfrm>
              <a:off x="8076312" y="1709816"/>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0" name="Legend2">
              <a:extLst>
                <a:ext uri="{FF2B5EF4-FFF2-40B4-BE49-F238E27FC236}">
                  <a16:creationId xmlns:a16="http://schemas.microsoft.com/office/drawing/2014/main" id="{E9DCC6EC-92E6-47D0-B23D-94365AC17441}"/>
                </a:ext>
              </a:extLst>
            </p:cNvPr>
            <p:cNvSpPr txBox="1"/>
            <p:nvPr/>
          </p:nvSpPr>
          <p:spPr>
            <a:xfrm>
              <a:off x="8076312" y="2085275"/>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1" name="Legend3">
              <a:extLst>
                <a:ext uri="{FF2B5EF4-FFF2-40B4-BE49-F238E27FC236}">
                  <a16:creationId xmlns:a16="http://schemas.microsoft.com/office/drawing/2014/main" id="{8451F4C0-E484-44FD-B923-EE0B1E1D1274}"/>
                </a:ext>
              </a:extLst>
            </p:cNvPr>
            <p:cNvSpPr txBox="1"/>
            <p:nvPr/>
          </p:nvSpPr>
          <p:spPr>
            <a:xfrm>
              <a:off x="8076312" y="2460734"/>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2" name="Legend4">
              <a:extLst>
                <a:ext uri="{FF2B5EF4-FFF2-40B4-BE49-F238E27FC236}">
                  <a16:creationId xmlns:a16="http://schemas.microsoft.com/office/drawing/2014/main" id="{508A2D78-9A17-4FB2-A405-02E4BB25DD6C}"/>
                </a:ext>
              </a:extLst>
            </p:cNvPr>
            <p:cNvSpPr txBox="1"/>
            <p:nvPr/>
          </p:nvSpPr>
          <p:spPr>
            <a:xfrm>
              <a:off x="8076312" y="2836193"/>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3" name="Legend5">
              <a:extLst>
                <a:ext uri="{FF2B5EF4-FFF2-40B4-BE49-F238E27FC236}">
                  <a16:creationId xmlns:a16="http://schemas.microsoft.com/office/drawing/2014/main" id="{CF32E1C9-EF64-41BC-8B8E-B7FED880E653}"/>
                </a:ext>
              </a:extLst>
            </p:cNvPr>
            <p:cNvSpPr txBox="1"/>
            <p:nvPr/>
          </p:nvSpPr>
          <p:spPr>
            <a:xfrm>
              <a:off x="8076312" y="3211654"/>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grpSp>
          <p:nvGrpSpPr>
            <p:cNvPr id="154" name="MoonLegend1">
              <a:extLst>
                <a:ext uri="{FF2B5EF4-FFF2-40B4-BE49-F238E27FC236}">
                  <a16:creationId xmlns:a16="http://schemas.microsoft.com/office/drawing/2014/main" id="{496CCEDB-0BDA-47D9-9BA4-03BD59D6EEC2}"/>
                </a:ext>
              </a:extLst>
            </p:cNvPr>
            <p:cNvGrpSpPr>
              <a:grpSpLocks noChangeAspect="1"/>
            </p:cNvGrpSpPr>
            <p:nvPr>
              <p:custDataLst>
                <p:tags r:id="rId25"/>
              </p:custDataLst>
            </p:nvPr>
          </p:nvGrpSpPr>
          <p:grpSpPr>
            <a:xfrm>
              <a:off x="7723680" y="1702457"/>
              <a:ext cx="228600" cy="228600"/>
              <a:chOff x="762000" y="1270000"/>
              <a:chExt cx="254000" cy="254000"/>
            </a:xfrm>
          </p:grpSpPr>
          <p:sp>
            <p:nvSpPr>
              <p:cNvPr id="167" name="Oval 166">
                <a:extLst>
                  <a:ext uri="{FF2B5EF4-FFF2-40B4-BE49-F238E27FC236}">
                    <a16:creationId xmlns:a16="http://schemas.microsoft.com/office/drawing/2014/main" id="{F21E8F0F-ACA9-405E-8484-3FE9B6124FFD}"/>
                  </a:ext>
                </a:extLst>
              </p:cNvPr>
              <p:cNvSpPr/>
              <p:nvPr>
                <p:custDataLst>
                  <p:tags r:id="rId38"/>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8" name="Arc 167" hidden="1">
                <a:extLst>
                  <a:ext uri="{FF2B5EF4-FFF2-40B4-BE49-F238E27FC236}">
                    <a16:creationId xmlns:a16="http://schemas.microsoft.com/office/drawing/2014/main" id="{315D8D40-04AC-475B-AFC0-F08E492D131D}"/>
                  </a:ext>
                </a:extLst>
              </p:cNvPr>
              <p:cNvSpPr/>
              <p:nvPr>
                <p:custDataLst>
                  <p:tags r:id="rId39"/>
                </p:custDataLst>
              </p:nvPr>
            </p:nvSpPr>
            <p:spPr>
              <a:xfrm>
                <a:off x="762000" y="1270000"/>
                <a:ext cx="254000" cy="254000"/>
              </a:xfrm>
              <a:prstGeom prst="arc">
                <a:avLst>
                  <a:gd name="adj1" fmla="val 16200000"/>
                  <a:gd name="adj2" fmla="val 54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5" name="MoonLegend2">
              <a:extLst>
                <a:ext uri="{FF2B5EF4-FFF2-40B4-BE49-F238E27FC236}">
                  <a16:creationId xmlns:a16="http://schemas.microsoft.com/office/drawing/2014/main" id="{BCF3BE62-91BA-488B-84C7-3FE20CFBDB9A}"/>
                </a:ext>
              </a:extLst>
            </p:cNvPr>
            <p:cNvGrpSpPr>
              <a:grpSpLocks noChangeAspect="1"/>
            </p:cNvGrpSpPr>
            <p:nvPr>
              <p:custDataLst>
                <p:tags r:id="rId26"/>
              </p:custDataLst>
            </p:nvPr>
          </p:nvGrpSpPr>
          <p:grpSpPr>
            <a:xfrm>
              <a:off x="7723680" y="2078270"/>
              <a:ext cx="228600" cy="228600"/>
              <a:chOff x="762000" y="1270000"/>
              <a:chExt cx="254000" cy="254000"/>
            </a:xfrm>
          </p:grpSpPr>
          <p:sp>
            <p:nvSpPr>
              <p:cNvPr id="165" name="Oval 164">
                <a:extLst>
                  <a:ext uri="{FF2B5EF4-FFF2-40B4-BE49-F238E27FC236}">
                    <a16:creationId xmlns:a16="http://schemas.microsoft.com/office/drawing/2014/main" id="{D27FF75E-C9E0-4D28-8F47-85C2D2EE375F}"/>
                  </a:ext>
                </a:extLst>
              </p:cNvPr>
              <p:cNvSpPr/>
              <p:nvPr>
                <p:custDataLst>
                  <p:tags r:id="rId36"/>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6" name="Arc 165">
                <a:extLst>
                  <a:ext uri="{FF2B5EF4-FFF2-40B4-BE49-F238E27FC236}">
                    <a16:creationId xmlns:a16="http://schemas.microsoft.com/office/drawing/2014/main" id="{BDC4F596-0330-4D95-8A02-83794DACDB00}"/>
                  </a:ext>
                </a:extLst>
              </p:cNvPr>
              <p:cNvSpPr/>
              <p:nvPr>
                <p:custDataLst>
                  <p:tags r:id="rId37"/>
                </p:custDataLst>
              </p:nvPr>
            </p:nvSpPr>
            <p:spPr>
              <a:xfrm>
                <a:off x="762000" y="1270000"/>
                <a:ext cx="254000" cy="254000"/>
              </a:xfrm>
              <a:prstGeom prst="arc">
                <a:avLst>
                  <a:gd name="adj1" fmla="val 16200000"/>
                  <a:gd name="adj2" fmla="val 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6" name="MoonLegend3">
              <a:extLst>
                <a:ext uri="{FF2B5EF4-FFF2-40B4-BE49-F238E27FC236}">
                  <a16:creationId xmlns:a16="http://schemas.microsoft.com/office/drawing/2014/main" id="{E4482EDB-85E9-4926-9441-26A85880E202}"/>
                </a:ext>
              </a:extLst>
            </p:cNvPr>
            <p:cNvGrpSpPr>
              <a:grpSpLocks noChangeAspect="1"/>
            </p:cNvGrpSpPr>
            <p:nvPr>
              <p:custDataLst>
                <p:tags r:id="rId27"/>
              </p:custDataLst>
            </p:nvPr>
          </p:nvGrpSpPr>
          <p:grpSpPr>
            <a:xfrm>
              <a:off x="7723680" y="2454085"/>
              <a:ext cx="228600" cy="228600"/>
              <a:chOff x="762000" y="1270000"/>
              <a:chExt cx="254000" cy="254000"/>
            </a:xfrm>
          </p:grpSpPr>
          <p:sp>
            <p:nvSpPr>
              <p:cNvPr id="163" name="Oval 162">
                <a:extLst>
                  <a:ext uri="{FF2B5EF4-FFF2-40B4-BE49-F238E27FC236}">
                    <a16:creationId xmlns:a16="http://schemas.microsoft.com/office/drawing/2014/main" id="{6B270099-CB45-46A3-8BC6-ADF0FABD3567}"/>
                  </a:ext>
                </a:extLst>
              </p:cNvPr>
              <p:cNvSpPr/>
              <p:nvPr>
                <p:custDataLst>
                  <p:tags r:id="rId34"/>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4" name="Arc 163">
                <a:extLst>
                  <a:ext uri="{FF2B5EF4-FFF2-40B4-BE49-F238E27FC236}">
                    <a16:creationId xmlns:a16="http://schemas.microsoft.com/office/drawing/2014/main" id="{4D910DDA-12F5-450E-85C1-CD98B4A9EE80}"/>
                  </a:ext>
                </a:extLst>
              </p:cNvPr>
              <p:cNvSpPr/>
              <p:nvPr>
                <p:custDataLst>
                  <p:tags r:id="rId35"/>
                </p:custDataLst>
              </p:nvPr>
            </p:nvSpPr>
            <p:spPr>
              <a:xfrm>
                <a:off x="762000" y="1270000"/>
                <a:ext cx="254000" cy="254000"/>
              </a:xfrm>
              <a:prstGeom prst="arc">
                <a:avLst>
                  <a:gd name="adj1" fmla="val 16200000"/>
                  <a:gd name="adj2" fmla="val 54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7" name="MoonLegend4">
              <a:extLst>
                <a:ext uri="{FF2B5EF4-FFF2-40B4-BE49-F238E27FC236}">
                  <a16:creationId xmlns:a16="http://schemas.microsoft.com/office/drawing/2014/main" id="{2606D4D9-DA1B-4BEB-8CC9-41FDA33CC5A0}"/>
                </a:ext>
              </a:extLst>
            </p:cNvPr>
            <p:cNvGrpSpPr>
              <a:grpSpLocks noChangeAspect="1"/>
            </p:cNvGrpSpPr>
            <p:nvPr>
              <p:custDataLst>
                <p:tags r:id="rId28"/>
              </p:custDataLst>
            </p:nvPr>
          </p:nvGrpSpPr>
          <p:grpSpPr>
            <a:xfrm>
              <a:off x="7723680" y="2829900"/>
              <a:ext cx="228600" cy="228600"/>
              <a:chOff x="762000" y="1270000"/>
              <a:chExt cx="254000" cy="254000"/>
            </a:xfrm>
          </p:grpSpPr>
          <p:sp>
            <p:nvSpPr>
              <p:cNvPr id="161" name="Oval 160">
                <a:extLst>
                  <a:ext uri="{FF2B5EF4-FFF2-40B4-BE49-F238E27FC236}">
                    <a16:creationId xmlns:a16="http://schemas.microsoft.com/office/drawing/2014/main" id="{81477097-8655-4968-A993-EA579ADDDBCF}"/>
                  </a:ext>
                </a:extLst>
              </p:cNvPr>
              <p:cNvSpPr/>
              <p:nvPr>
                <p:custDataLst>
                  <p:tags r:id="rId32"/>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2" name="Arc 161">
                <a:extLst>
                  <a:ext uri="{FF2B5EF4-FFF2-40B4-BE49-F238E27FC236}">
                    <a16:creationId xmlns:a16="http://schemas.microsoft.com/office/drawing/2014/main" id="{EAFFF099-23A4-4400-9308-28EB2E760A74}"/>
                  </a:ext>
                </a:extLst>
              </p:cNvPr>
              <p:cNvSpPr/>
              <p:nvPr>
                <p:custDataLst>
                  <p:tags r:id="rId33"/>
                </p:custDataLst>
              </p:nvPr>
            </p:nvSpPr>
            <p:spPr>
              <a:xfrm>
                <a:off x="762000" y="1270000"/>
                <a:ext cx="254000" cy="254000"/>
              </a:xfrm>
              <a:prstGeom prst="arc">
                <a:avLst>
                  <a:gd name="adj1" fmla="val 16200000"/>
                  <a:gd name="adj2" fmla="val 108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8" name="MoonLegend5">
              <a:extLst>
                <a:ext uri="{FF2B5EF4-FFF2-40B4-BE49-F238E27FC236}">
                  <a16:creationId xmlns:a16="http://schemas.microsoft.com/office/drawing/2014/main" id="{157F392C-3A22-465F-B4F0-A7E9FD7A01A1}"/>
                </a:ext>
              </a:extLst>
            </p:cNvPr>
            <p:cNvGrpSpPr>
              <a:grpSpLocks noChangeAspect="1"/>
            </p:cNvGrpSpPr>
            <p:nvPr>
              <p:custDataLst>
                <p:tags r:id="rId29"/>
              </p:custDataLst>
            </p:nvPr>
          </p:nvGrpSpPr>
          <p:grpSpPr>
            <a:xfrm>
              <a:off x="7723680" y="3205716"/>
              <a:ext cx="228600" cy="228600"/>
              <a:chOff x="762000" y="1270000"/>
              <a:chExt cx="254000" cy="254000"/>
            </a:xfrm>
          </p:grpSpPr>
          <p:sp>
            <p:nvSpPr>
              <p:cNvPr id="159" name="Oval 158">
                <a:extLst>
                  <a:ext uri="{FF2B5EF4-FFF2-40B4-BE49-F238E27FC236}">
                    <a16:creationId xmlns:a16="http://schemas.microsoft.com/office/drawing/2014/main" id="{BE9440E9-0BAB-4509-A556-8A80E9683FAB}"/>
                  </a:ext>
                </a:extLst>
              </p:cNvPr>
              <p:cNvSpPr/>
              <p:nvPr>
                <p:custDataLst>
                  <p:tags r:id="rId30"/>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0" name="Arc 159">
                <a:extLst>
                  <a:ext uri="{FF2B5EF4-FFF2-40B4-BE49-F238E27FC236}">
                    <a16:creationId xmlns:a16="http://schemas.microsoft.com/office/drawing/2014/main" id="{CA6DB424-2E98-4F1D-87A4-EE09FA805687}"/>
                  </a:ext>
                </a:extLst>
              </p:cNvPr>
              <p:cNvSpPr/>
              <p:nvPr>
                <p:custDataLst>
                  <p:tags r:id="rId31"/>
                </p:custDataLst>
              </p:nvPr>
            </p:nvSpPr>
            <p:spPr>
              <a:xfrm>
                <a:off x="762000" y="1270000"/>
                <a:ext cx="254000" cy="254000"/>
              </a:xfrm>
              <a:prstGeom prst="arc">
                <a:avLst>
                  <a:gd name="adj1" fmla="val 16200000"/>
                  <a:gd name="adj2" fmla="val 16200000"/>
                </a:avLst>
              </a:prstGeom>
              <a:solidFill>
                <a:schemeClr val="accent1"/>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nvGrpSpPr>
          <p:cNvPr id="169" name="Sticker" hidden="1">
            <a:extLst>
              <a:ext uri="{FF2B5EF4-FFF2-40B4-BE49-F238E27FC236}">
                <a16:creationId xmlns:a16="http://schemas.microsoft.com/office/drawing/2014/main" id="{2FA9271D-5EE0-4D66-9FDF-E4D1535949E8}"/>
              </a:ext>
            </a:extLst>
          </p:cNvPr>
          <p:cNvGrpSpPr>
            <a:grpSpLocks noChangeAspect="1"/>
          </p:cNvGrpSpPr>
          <p:nvPr userDrawn="1"/>
        </p:nvGrpSpPr>
        <p:grpSpPr bwMode="gray">
          <a:xfrm>
            <a:off x="558192" y="1289273"/>
            <a:ext cx="429605" cy="156997"/>
            <a:chOff x="8456447" y="272180"/>
            <a:chExt cx="322188" cy="156966"/>
          </a:xfrm>
        </p:grpSpPr>
        <p:sp>
          <p:nvSpPr>
            <p:cNvPr id="170" name="StickerRectangle">
              <a:extLst>
                <a:ext uri="{FF2B5EF4-FFF2-40B4-BE49-F238E27FC236}">
                  <a16:creationId xmlns:a16="http://schemas.microsoft.com/office/drawing/2014/main" id="{27342EFB-A6AF-4379-A9C9-4F8DD97D160E}"/>
                </a:ext>
              </a:extLst>
            </p:cNvPr>
            <p:cNvSpPr>
              <a:spLocks noChangeArrowheads="1"/>
            </p:cNvSpPr>
            <p:nvPr userDrawn="1"/>
          </p:nvSpPr>
          <p:spPr bwMode="gray">
            <a:xfrm>
              <a:off x="8456447" y="272180"/>
              <a:ext cx="322188" cy="156966"/>
            </a:xfrm>
            <a:prstGeom prst="leftRightArrow">
              <a:avLst>
                <a:gd name="adj1" fmla="val 100000"/>
                <a:gd name="adj2" fmla="val 0"/>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18288" anchor="t" anchorCtr="0">
              <a:spAutoFit/>
            </a:bodyPr>
            <a:lstStyle/>
            <a:p>
              <a:pPr algn="l" defTabSz="1193860">
                <a:buClr>
                  <a:schemeClr val="tx2"/>
                </a:buClr>
              </a:pPr>
              <a:r>
                <a:rPr lang="en-US" sz="900" b="1" spc="50" dirty="0">
                  <a:ln w="3175">
                    <a:noFill/>
                  </a:ln>
                  <a:solidFill>
                    <a:schemeClr val="tx1"/>
                  </a:solidFill>
                </a:rPr>
                <a:t>Sticker</a:t>
              </a:r>
              <a:endParaRPr lang="en-US" sz="800" baseline="0" dirty="0">
                <a:solidFill>
                  <a:schemeClr val="tx1"/>
                </a:solidFill>
                <a:latin typeface="+mn-lt"/>
                <a:ea typeface="+mn-ea"/>
              </a:endParaRPr>
            </a:p>
          </p:txBody>
        </p:sp>
        <p:cxnSp>
          <p:nvCxnSpPr>
            <p:cNvPr id="171" name="StickerUnderline">
              <a:extLst>
                <a:ext uri="{FF2B5EF4-FFF2-40B4-BE49-F238E27FC236}">
                  <a16:creationId xmlns:a16="http://schemas.microsoft.com/office/drawing/2014/main" id="{AC518518-EC41-445B-B558-9DBD24A778EA}"/>
                </a:ext>
              </a:extLst>
            </p:cNvPr>
            <p:cNvCxnSpPr>
              <a:cxnSpLocks noChangeShapeType="1"/>
              <a:stCxn id="170" idx="4"/>
              <a:endCxn id="170" idx="6"/>
            </p:cNvCxnSpPr>
            <p:nvPr/>
          </p:nvCxnSpPr>
          <p:spPr bwMode="gray">
            <a:xfrm>
              <a:off x="8456447" y="429146"/>
              <a:ext cx="322188" cy="0"/>
            </a:xfrm>
            <a:prstGeom prst="straightConnector1">
              <a:avLst/>
            </a:prstGeom>
            <a:noFill/>
            <a:ln w="4191">
              <a:solidFill>
                <a:schemeClr val="tx1"/>
              </a:solidFill>
              <a:round/>
              <a:headEnd/>
              <a:tailEnd/>
            </a:ln>
            <a:extLst>
              <a:ext uri="{909E8E84-426E-40DD-AFC4-6F175D3DCCD1}">
                <a14:hiddenFill xmlns:a14="http://schemas.microsoft.com/office/drawing/2010/main">
                  <a:noFill/>
                </a14:hiddenFill>
              </a:ext>
            </a:extLst>
          </p:spPr>
        </p:cxnSp>
      </p:grpSp>
      <p:grpSp>
        <p:nvGrpSpPr>
          <p:cNvPr id="179" name="LegendLines" hidden="1">
            <a:extLst>
              <a:ext uri="{FF2B5EF4-FFF2-40B4-BE49-F238E27FC236}">
                <a16:creationId xmlns:a16="http://schemas.microsoft.com/office/drawing/2014/main" id="{BA3F11B7-574B-46B5-AA05-051B7C0195CA}"/>
              </a:ext>
            </a:extLst>
          </p:cNvPr>
          <p:cNvGrpSpPr/>
          <p:nvPr userDrawn="1"/>
        </p:nvGrpSpPr>
        <p:grpSpPr>
          <a:xfrm>
            <a:off x="10440000" y="3243600"/>
            <a:ext cx="1269335" cy="958286"/>
            <a:chOff x="4372690" y="3739101"/>
            <a:chExt cx="1269335" cy="958286"/>
          </a:xfrm>
        </p:grpSpPr>
        <p:sp>
          <p:nvSpPr>
            <p:cNvPr id="180" name="Legend1">
              <a:extLst>
                <a:ext uri="{FF2B5EF4-FFF2-40B4-BE49-F238E27FC236}">
                  <a16:creationId xmlns:a16="http://schemas.microsoft.com/office/drawing/2014/main" id="{A89F3277-B9B0-4605-94B5-1A0F3CF3FD94}"/>
                </a:ext>
              </a:extLst>
            </p:cNvPr>
            <p:cNvSpPr txBox="1"/>
            <p:nvPr/>
          </p:nvSpPr>
          <p:spPr>
            <a:xfrm>
              <a:off x="4988914" y="3739101"/>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81" name="Legend2">
              <a:extLst>
                <a:ext uri="{FF2B5EF4-FFF2-40B4-BE49-F238E27FC236}">
                  <a16:creationId xmlns:a16="http://schemas.microsoft.com/office/drawing/2014/main" id="{728FD0F6-6F17-4DBC-A433-275600325C11}"/>
                </a:ext>
              </a:extLst>
            </p:cNvPr>
            <p:cNvSpPr txBox="1"/>
            <p:nvPr/>
          </p:nvSpPr>
          <p:spPr>
            <a:xfrm>
              <a:off x="4988914" y="4110522"/>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82" name="Legend3">
              <a:extLst>
                <a:ext uri="{FF2B5EF4-FFF2-40B4-BE49-F238E27FC236}">
                  <a16:creationId xmlns:a16="http://schemas.microsoft.com/office/drawing/2014/main" id="{824D0AAE-0E8B-4539-A5E0-724A7C2C5FB7}"/>
                </a:ext>
              </a:extLst>
            </p:cNvPr>
            <p:cNvSpPr txBox="1"/>
            <p:nvPr/>
          </p:nvSpPr>
          <p:spPr>
            <a:xfrm>
              <a:off x="4988914" y="4481943"/>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83" name="LineLegend3">
              <a:extLst>
                <a:ext uri="{FF2B5EF4-FFF2-40B4-BE49-F238E27FC236}">
                  <a16:creationId xmlns:a16="http://schemas.microsoft.com/office/drawing/2014/main" id="{15B966CE-74A4-42D7-84D1-50EE1BD807B7}"/>
                </a:ext>
              </a:extLst>
            </p:cNvPr>
            <p:cNvSpPr>
              <a:spLocks noChangeShapeType="1"/>
            </p:cNvSpPr>
            <p:nvPr/>
          </p:nvSpPr>
          <p:spPr bwMode="gray">
            <a:xfrm>
              <a:off x="4372690" y="4588113"/>
              <a:ext cx="457200" cy="0"/>
            </a:xfrm>
            <a:prstGeom prst="line">
              <a:avLst/>
            </a:prstGeom>
            <a:noFill/>
            <a:ln w="28575">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sp>
          <p:nvSpPr>
            <p:cNvPr id="184" name="LineLegend2">
              <a:extLst>
                <a:ext uri="{FF2B5EF4-FFF2-40B4-BE49-F238E27FC236}">
                  <a16:creationId xmlns:a16="http://schemas.microsoft.com/office/drawing/2014/main" id="{4AD11E2E-205C-4B89-BD31-DA18921C3385}"/>
                </a:ext>
              </a:extLst>
            </p:cNvPr>
            <p:cNvSpPr>
              <a:spLocks noChangeShapeType="1"/>
            </p:cNvSpPr>
            <p:nvPr/>
          </p:nvSpPr>
          <p:spPr bwMode="gray">
            <a:xfrm>
              <a:off x="4372690" y="4214754"/>
              <a:ext cx="457200" cy="0"/>
            </a:xfrm>
            <a:prstGeom prst="line">
              <a:avLst/>
            </a:prstGeom>
            <a:noFill/>
            <a:ln w="28575">
              <a:solidFill>
                <a:schemeClr val="accent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sp>
          <p:nvSpPr>
            <p:cNvPr id="185" name="LineLegend1">
              <a:extLst>
                <a:ext uri="{FF2B5EF4-FFF2-40B4-BE49-F238E27FC236}">
                  <a16:creationId xmlns:a16="http://schemas.microsoft.com/office/drawing/2014/main" id="{393D5D55-EAFF-4EBE-B2CF-AF057C324E68}"/>
                </a:ext>
              </a:extLst>
            </p:cNvPr>
            <p:cNvSpPr>
              <a:spLocks noChangeShapeType="1"/>
            </p:cNvSpPr>
            <p:nvPr/>
          </p:nvSpPr>
          <p:spPr bwMode="gray">
            <a:xfrm>
              <a:off x="4372690" y="3846823"/>
              <a:ext cx="457200" cy="0"/>
            </a:xfrm>
            <a:prstGeom prst="line">
              <a:avLst/>
            </a:prstGeom>
            <a:noFill/>
            <a:ln w="28575">
              <a:solidFill>
                <a:schemeClr val="accent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grpSp>
    </p:spTree>
    <p:extLst>
      <p:ext uri="{BB962C8B-B14F-4D97-AF65-F5344CB8AC3E}">
        <p14:creationId xmlns:p14="http://schemas.microsoft.com/office/powerpoint/2010/main" val="2969229741"/>
      </p:ext>
    </p:extLst>
  </p:cSld>
  <p:clrMap bg1="lt1" tx1="dk1" bg2="lt2" tx2="dk2" accent1="accent1" accent2="accent2" accent3="accent3" accent4="accent4" accent5="accent5" accent6="accent6" hlink="hlink" folHlink="folHlink"/>
  <p:sldLayoutIdLst>
    <p:sldLayoutId id="2147483794" r:id="rId1"/>
    <p:sldLayoutId id="2147483654" r:id="rId2"/>
    <p:sldLayoutId id="2147483807" r:id="rId3"/>
    <p:sldLayoutId id="2147483800" r:id="rId4"/>
    <p:sldLayoutId id="2147483659" r:id="rId5"/>
    <p:sldLayoutId id="2147483804" r:id="rId6"/>
    <p:sldLayoutId id="2147483860" r:id="rId7"/>
    <p:sldLayoutId id="2147483856" r:id="rId8"/>
    <p:sldLayoutId id="2147483805" r:id="rId9"/>
    <p:sldLayoutId id="2147483806" r:id="rId10"/>
    <p:sldLayoutId id="2147483882" r:id="rId11"/>
    <p:sldLayoutId id="2147483879" r:id="rId12"/>
    <p:sldLayoutId id="2147483706" r:id="rId13"/>
    <p:sldLayoutId id="2147483718" r:id="rId14"/>
  </p:sldLayoutIdLst>
  <p:txStyles>
    <p:titleStyle>
      <a:lvl1pPr algn="l" defTabSz="914400" rtl="0" eaLnBrk="1" latinLnBrk="0" hangingPunct="1">
        <a:lnSpc>
          <a:spcPct val="93000"/>
        </a:lnSpc>
        <a:spcBef>
          <a:spcPct val="0"/>
        </a:spcBef>
        <a:buNone/>
        <a:defRPr sz="2500" b="1" kern="1200" spc="0" baseline="0">
          <a:ln w="6350" cap="flat">
            <a:noFill/>
            <a:miter lim="800000"/>
          </a:ln>
          <a:solidFill>
            <a:schemeClr val="tx1"/>
          </a:solidFill>
          <a:latin typeface="+mj-lt"/>
          <a:ea typeface="+mj-ea"/>
          <a:cs typeface="+mj-cs"/>
        </a:defRPr>
      </a:lvl1pPr>
    </p:titleStyle>
    <p:body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68">
          <p15:clr>
            <a:srgbClr val="5ACBF0"/>
          </p15:clr>
        </p15:guide>
        <p15:guide id="3" orient="horz" pos="3912">
          <p15:clr>
            <a:srgbClr val="5ACBF0"/>
          </p15:clr>
        </p15:guide>
        <p15:guide id="4" orient="horz" pos="1075">
          <p15:clr>
            <a:srgbClr val="F26B43"/>
          </p15:clr>
        </p15:guide>
        <p15:guide id="5" pos="7329">
          <p15:clr>
            <a:srgbClr val="F26B43"/>
          </p15:clr>
        </p15:guide>
        <p15:guide id="6" pos="345">
          <p15:clr>
            <a:srgbClr val="F26B43"/>
          </p15:clr>
        </p15:guide>
        <p15:guide id="8" orient="horz" pos="406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08800E62-ECD5-472D-995B-013B57BB4C07}"/>
              </a:ext>
            </a:extLst>
          </p:cNvPr>
          <p:cNvGraphicFramePr>
            <a:graphicFrameLocks noChangeAspect="1"/>
          </p:cNvGraphicFramePr>
          <p:nvPr userDrawn="1">
            <p:custDataLst>
              <p:tags r:id="rId20"/>
            </p:custDataLst>
            <p:extLst>
              <p:ext uri="{D42A27DB-BD31-4B8C-83A1-F6EECF244321}">
                <p14:modId xmlns:p14="http://schemas.microsoft.com/office/powerpoint/2010/main" val="53818784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403" name="think-cell Slide" r:id="rId43" imgW="344" imgH="344" progId="TCLayout.ActiveDocument.1">
                  <p:embed/>
                </p:oleObj>
              </mc:Choice>
              <mc:Fallback>
                <p:oleObj name="think-cell Slide" r:id="rId43" imgW="344" imgH="344" progId="TCLayout.ActiveDocument.1">
                  <p:embed/>
                  <p:pic>
                    <p:nvPicPr>
                      <p:cNvPr id="3" name="Object 2" hidden="1">
                        <a:extLst>
                          <a:ext uri="{FF2B5EF4-FFF2-40B4-BE49-F238E27FC236}">
                            <a16:creationId xmlns:a16="http://schemas.microsoft.com/office/drawing/2014/main" id="{08800E62-ECD5-472D-995B-013B57BB4C07}"/>
                          </a:ext>
                        </a:extLst>
                      </p:cNvPr>
                      <p:cNvPicPr/>
                      <p:nvPr/>
                    </p:nvPicPr>
                    <p:blipFill>
                      <a:blip r:embed="rId44"/>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1D1744EB-7E76-4AE2-88F6-C0D4CE03B5BB}"/>
              </a:ext>
            </a:extLst>
          </p:cNvPr>
          <p:cNvSpPr/>
          <p:nvPr userDrawn="1">
            <p:custDataLst>
              <p:tags r:id="rId21"/>
            </p:custDataLst>
          </p:nvPr>
        </p:nvSpPr>
        <p:spPr>
          <a:xfrm>
            <a:off x="0" y="0"/>
            <a:ext cx="158750" cy="158750"/>
          </a:xfrm>
          <a:prstGeom prst="rect">
            <a:avLst/>
          </a:prstGeom>
          <a:solidFill>
            <a:schemeClr val="tx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a:spcBef>
                <a:spcPts val="300"/>
              </a:spcBef>
              <a:spcAft>
                <a:spcPts val="300"/>
              </a:spcAft>
            </a:pPr>
            <a:endParaRPr lang="en-US" sz="2500" b="1" i="0" baseline="0" dirty="0" err="1">
              <a:solidFill>
                <a:schemeClr val="bg1"/>
              </a:solidFill>
              <a:latin typeface="Georgia" panose="02040502050405020303" pitchFamily="18" charset="0"/>
              <a:ea typeface="+mj-ea"/>
              <a:cs typeface="+mj-cs"/>
              <a:sym typeface="Georgia" panose="02040502050405020303" pitchFamily="18" charset="0"/>
            </a:endParaRPr>
          </a:p>
        </p:txBody>
      </p:sp>
      <p:sp>
        <p:nvSpPr>
          <p:cNvPr id="103" name="SlideLogoText">
            <a:extLst>
              <a:ext uri="{FF2B5EF4-FFF2-40B4-BE49-F238E27FC236}">
                <a16:creationId xmlns:a16="http://schemas.microsoft.com/office/drawing/2014/main" id="{69FC0062-74AE-4BDA-ACE7-D069B448DDBC}"/>
              </a:ext>
            </a:extLst>
          </p:cNvPr>
          <p:cNvSpPr txBox="1"/>
          <p:nvPr userDrawn="1">
            <p:custDataLst>
              <p:tags r:id="rId22"/>
            </p:custDataLst>
          </p:nvPr>
        </p:nvSpPr>
        <p:spPr bwMode="black">
          <a:xfrm>
            <a:off x="10142505" y="6499381"/>
            <a:ext cx="1134927" cy="138499"/>
          </a:xfrm>
          <a:prstGeom prst="rect">
            <a:avLst/>
          </a:prstGeom>
          <a:noFill/>
        </p:spPr>
        <p:txBody>
          <a:bodyPr wrap="none" lIns="0" tIns="0" rIns="0" bIns="0" rtlCol="0" anchor="b">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900" kern="1200">
                <a:solidFill>
                  <a:schemeClr val="tx1"/>
                </a:solidFill>
                <a:latin typeface="+mn-lt"/>
                <a:ea typeface="+mn-ea"/>
                <a:cs typeface="Arial" panose="020B0604020202020204" pitchFamily="34" charset="0"/>
              </a:rPr>
              <a:t>McKinsey &amp; Company</a:t>
            </a:r>
          </a:p>
        </p:txBody>
      </p:sp>
      <p:cxnSp>
        <p:nvCxnSpPr>
          <p:cNvPr id="106" name="BottomLine">
            <a:extLst>
              <a:ext uri="{FF2B5EF4-FFF2-40B4-BE49-F238E27FC236}">
                <a16:creationId xmlns:a16="http://schemas.microsoft.com/office/drawing/2014/main" id="{8B868434-776E-46FC-90D6-2CC6F63A9A51}"/>
              </a:ext>
            </a:extLst>
          </p:cNvPr>
          <p:cNvCxnSpPr/>
          <p:nvPr userDrawn="1">
            <p:custDataLst>
              <p:tags r:id="rId23"/>
            </p:custDataLst>
          </p:nvPr>
        </p:nvCxnSpPr>
        <p:spPr>
          <a:xfrm>
            <a:off x="554736" y="6453769"/>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cxnSp>
        <p:nvCxnSpPr>
          <p:cNvPr id="11" name="TopLine">
            <a:extLst>
              <a:ext uri="{FF2B5EF4-FFF2-40B4-BE49-F238E27FC236}">
                <a16:creationId xmlns:a16="http://schemas.microsoft.com/office/drawing/2014/main" id="{00E8CD27-C104-4563-9322-C0A2ABFCB5E3}"/>
              </a:ext>
            </a:extLst>
          </p:cNvPr>
          <p:cNvCxnSpPr/>
          <p:nvPr userDrawn="1">
            <p:custDataLst>
              <p:tags r:id="rId24"/>
            </p:custDataLst>
          </p:nvPr>
        </p:nvCxnSpPr>
        <p:spPr>
          <a:xfrm>
            <a:off x="554736" y="1181906"/>
            <a:ext cx="11082528" cy="0"/>
          </a:xfrm>
          <a:prstGeom prst="line">
            <a:avLst/>
          </a:prstGeom>
          <a:ln w="6350">
            <a:solidFill>
              <a:schemeClr val="tx1"/>
            </a:solidFill>
            <a:miter lim="800000"/>
            <a:tailEnd type="none"/>
          </a:ln>
        </p:spPr>
        <p:style>
          <a:lnRef idx="1">
            <a:schemeClr val="accent1"/>
          </a:lnRef>
          <a:fillRef idx="0">
            <a:schemeClr val="accent1"/>
          </a:fillRef>
          <a:effectRef idx="0">
            <a:schemeClr val="accent1"/>
          </a:effectRef>
          <a:fontRef idx="minor">
            <a:schemeClr val="tx1"/>
          </a:fontRef>
        </p:style>
      </p:cxnSp>
      <p:sp>
        <p:nvSpPr>
          <p:cNvPr id="53" name="2. Slide Title">
            <a:extLst>
              <a:ext uri="{FF2B5EF4-FFF2-40B4-BE49-F238E27FC236}">
                <a16:creationId xmlns:a16="http://schemas.microsoft.com/office/drawing/2014/main" id="{7C8D601E-A2E1-4979-AE83-B694B9829662}"/>
              </a:ext>
            </a:extLst>
          </p:cNvPr>
          <p:cNvSpPr>
            <a:spLocks noGrp="1"/>
          </p:cNvSpPr>
          <p:nvPr>
            <p:ph type="title"/>
            <p:custDataLst>
              <p:tags r:id="rId25"/>
            </p:custDataLst>
          </p:nvPr>
        </p:nvSpPr>
        <p:spPr>
          <a:xfrm>
            <a:off x="554736" y="172212"/>
            <a:ext cx="11082528" cy="731520"/>
          </a:xfrm>
          <a:prstGeom prst="rect">
            <a:avLst/>
          </a:prstGeom>
        </p:spPr>
        <p:txBody>
          <a:bodyPr vert="horz" wrap="square" lIns="0" tIns="0" rIns="0" bIns="0" rtlCol="0" anchor="b" anchorCtr="0">
            <a:noAutofit/>
          </a:bodyPr>
          <a:lstStyle/>
          <a:p>
            <a:r>
              <a:rPr lang="en-US" dirty="0"/>
              <a:t>Click to edit Master title style</a:t>
            </a:r>
          </a:p>
        </p:txBody>
      </p:sp>
      <p:sp>
        <p:nvSpPr>
          <p:cNvPr id="54" name="Text Placeholder 2">
            <a:extLst>
              <a:ext uri="{FF2B5EF4-FFF2-40B4-BE49-F238E27FC236}">
                <a16:creationId xmlns:a16="http://schemas.microsoft.com/office/drawing/2014/main" id="{6A9C4AD8-E579-4AD3-9B92-5A31AC8DDA01}"/>
              </a:ext>
            </a:extLst>
          </p:cNvPr>
          <p:cNvSpPr>
            <a:spLocks noGrp="1"/>
          </p:cNvSpPr>
          <p:nvPr>
            <p:ph type="body" idx="1"/>
          </p:nvPr>
        </p:nvSpPr>
        <p:spPr>
          <a:xfrm>
            <a:off x="554736" y="2171700"/>
            <a:ext cx="11082528" cy="252376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55" name="Grid" hidden="1">
            <a:extLst>
              <a:ext uri="{FF2B5EF4-FFF2-40B4-BE49-F238E27FC236}">
                <a16:creationId xmlns:a16="http://schemas.microsoft.com/office/drawing/2014/main" id="{DEFB2FD9-7CD8-4FAE-9553-EBB1883173D8}"/>
              </a:ext>
            </a:extLst>
          </p:cNvPr>
          <p:cNvGrpSpPr/>
          <p:nvPr userDrawn="1">
            <p:custDataLst>
              <p:tags r:id="rId26"/>
            </p:custDataLst>
          </p:nvPr>
        </p:nvGrpSpPr>
        <p:grpSpPr>
          <a:xfrm>
            <a:off x="1524" y="0"/>
            <a:ext cx="12190476" cy="6858000"/>
            <a:chOff x="0" y="0"/>
            <a:chExt cx="12190476" cy="6858000"/>
          </a:xfrm>
        </p:grpSpPr>
        <p:sp>
          <p:nvSpPr>
            <p:cNvPr id="56" name="slide margin">
              <a:extLst>
                <a:ext uri="{FF2B5EF4-FFF2-40B4-BE49-F238E27FC236}">
                  <a16:creationId xmlns:a16="http://schemas.microsoft.com/office/drawing/2014/main" id="{38DD344F-AD20-46A3-A11B-2D82C3344FEC}"/>
                </a:ext>
              </a:extLst>
            </p:cNvPr>
            <p:cNvSpPr/>
            <p:nvPr/>
          </p:nvSpPr>
          <p:spPr bwMode="invGray">
            <a:xfrm>
              <a:off x="1524" y="0"/>
              <a:ext cx="12188952" cy="6858000"/>
            </a:xfrm>
            <a:custGeom>
              <a:avLst/>
              <a:gdLst>
                <a:gd name="connsiteX0" fmla="*/ 551868 w 12188952"/>
                <a:gd name="connsiteY0" fmla="*/ 1709928 h 6858000"/>
                <a:gd name="connsiteX1" fmla="*/ 551868 w 12188952"/>
                <a:gd name="connsiteY1" fmla="*/ 6217920 h 6858000"/>
                <a:gd name="connsiteX2" fmla="*/ 11636196 w 12188952"/>
                <a:gd name="connsiteY2" fmla="*/ 6217920 h 6858000"/>
                <a:gd name="connsiteX3" fmla="*/ 11636196 w 12188952"/>
                <a:gd name="connsiteY3" fmla="*/ 1709928 h 6858000"/>
                <a:gd name="connsiteX4" fmla="*/ 0 w 12188952"/>
                <a:gd name="connsiteY4" fmla="*/ 0 h 6858000"/>
                <a:gd name="connsiteX5" fmla="*/ 12188952 w 12188952"/>
                <a:gd name="connsiteY5" fmla="*/ 0 h 6858000"/>
                <a:gd name="connsiteX6" fmla="*/ 12188952 w 12188952"/>
                <a:gd name="connsiteY6" fmla="*/ 6858000 h 6858000"/>
                <a:gd name="connsiteX7" fmla="*/ 0 w 1218895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952" h="6858000">
                  <a:moveTo>
                    <a:pt x="551868" y="1709928"/>
                  </a:moveTo>
                  <a:lnTo>
                    <a:pt x="551868" y="6217920"/>
                  </a:lnTo>
                  <a:lnTo>
                    <a:pt x="11636196" y="6217920"/>
                  </a:lnTo>
                  <a:lnTo>
                    <a:pt x="11636196" y="1709928"/>
                  </a:lnTo>
                  <a:close/>
                  <a:moveTo>
                    <a:pt x="0" y="0"/>
                  </a:moveTo>
                  <a:lnTo>
                    <a:pt x="12188952" y="0"/>
                  </a:lnTo>
                  <a:lnTo>
                    <a:pt x="12188952" y="6858000"/>
                  </a:lnTo>
                  <a:lnTo>
                    <a:pt x="0" y="6858000"/>
                  </a:lnTo>
                  <a:close/>
                </a:path>
              </a:pathLst>
            </a:custGeom>
            <a:solidFill>
              <a:srgbClr val="FF0000">
                <a:alpha val="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err="1">
                <a:solidFill>
                  <a:schemeClr val="tx1"/>
                </a:solidFill>
                <a:latin typeface="+mn-lt"/>
              </a:endParaRPr>
            </a:p>
          </p:txBody>
        </p:sp>
        <p:cxnSp>
          <p:nvCxnSpPr>
            <p:cNvPr id="57" name="Straight Connector 56">
              <a:extLst>
                <a:ext uri="{FF2B5EF4-FFF2-40B4-BE49-F238E27FC236}">
                  <a16:creationId xmlns:a16="http://schemas.microsoft.com/office/drawing/2014/main" id="{6C7601CF-5E5B-457D-847F-427610DA2FB7}"/>
                </a:ext>
              </a:extLst>
            </p:cNvPr>
            <p:cNvCxnSpPr/>
            <p:nvPr/>
          </p:nvCxnSpPr>
          <p:spPr bwMode="invGray">
            <a:xfrm>
              <a:off x="85946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731F3C21-0066-454F-858F-CF8DE7C15746}"/>
                </a:ext>
              </a:extLst>
            </p:cNvPr>
            <p:cNvCxnSpPr/>
            <p:nvPr/>
          </p:nvCxnSpPr>
          <p:spPr bwMode="invGray">
            <a:xfrm>
              <a:off x="1133254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E62C2F96-141D-4584-8AFC-7B03AC967AD5}"/>
                </a:ext>
              </a:extLst>
            </p:cNvPr>
            <p:cNvCxnSpPr/>
            <p:nvPr/>
          </p:nvCxnSpPr>
          <p:spPr bwMode="invGray">
            <a:xfrm>
              <a:off x="1811559"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BFFAB406-01C7-4D16-B756-95AABF69356F}"/>
                </a:ext>
              </a:extLst>
            </p:cNvPr>
            <p:cNvCxnSpPr/>
            <p:nvPr/>
          </p:nvCxnSpPr>
          <p:spPr bwMode="invGray">
            <a:xfrm>
              <a:off x="2763658"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C0947A7-511E-40BC-89AC-7FB57EB8253A}"/>
                </a:ext>
              </a:extLst>
            </p:cNvPr>
            <p:cNvCxnSpPr/>
            <p:nvPr/>
          </p:nvCxnSpPr>
          <p:spPr bwMode="invGray">
            <a:xfrm>
              <a:off x="3715757"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EE13BF7D-FE79-4AD9-BD1E-86E33F888F0B}"/>
                </a:ext>
              </a:extLst>
            </p:cNvPr>
            <p:cNvCxnSpPr/>
            <p:nvPr/>
          </p:nvCxnSpPr>
          <p:spPr bwMode="invGray">
            <a:xfrm>
              <a:off x="4667856"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39CD20B4-6A15-49A2-A59E-FCCFB641E09C}"/>
                </a:ext>
              </a:extLst>
            </p:cNvPr>
            <p:cNvCxnSpPr/>
            <p:nvPr/>
          </p:nvCxnSpPr>
          <p:spPr bwMode="invGray">
            <a:xfrm>
              <a:off x="5619955"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88C9107F-AE78-4984-826C-0B2406DAF134}"/>
                </a:ext>
              </a:extLst>
            </p:cNvPr>
            <p:cNvCxnSpPr/>
            <p:nvPr/>
          </p:nvCxnSpPr>
          <p:spPr bwMode="invGray">
            <a:xfrm>
              <a:off x="6572054"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934F056F-D81A-4196-9B3A-AE8FD5591CB2}"/>
                </a:ext>
              </a:extLst>
            </p:cNvPr>
            <p:cNvCxnSpPr/>
            <p:nvPr/>
          </p:nvCxnSpPr>
          <p:spPr bwMode="invGray">
            <a:xfrm>
              <a:off x="7524153"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A4C1E84A-C73C-43D4-BA3C-8DBC74530EF8}"/>
                </a:ext>
              </a:extLst>
            </p:cNvPr>
            <p:cNvCxnSpPr/>
            <p:nvPr/>
          </p:nvCxnSpPr>
          <p:spPr bwMode="invGray">
            <a:xfrm>
              <a:off x="8476252"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E85AE8D-58C3-4AA0-B6F0-E5B277CA7900}"/>
                </a:ext>
              </a:extLst>
            </p:cNvPr>
            <p:cNvCxnSpPr/>
            <p:nvPr/>
          </p:nvCxnSpPr>
          <p:spPr bwMode="invGray">
            <a:xfrm>
              <a:off x="9428351"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C36F9C0-4B83-4C02-9FB8-FE87C7414EE2}"/>
                </a:ext>
              </a:extLst>
            </p:cNvPr>
            <p:cNvCxnSpPr/>
            <p:nvPr/>
          </p:nvCxnSpPr>
          <p:spPr bwMode="invGray">
            <a:xfrm>
              <a:off x="10380450" y="0"/>
              <a:ext cx="0" cy="6858000"/>
            </a:xfrm>
            <a:prstGeom prst="line">
              <a:avLst/>
            </a:prstGeom>
            <a:ln>
              <a:solidFill>
                <a:srgbClr val="19D3C5">
                  <a:alpha val="40000"/>
                </a:srgbClr>
              </a:solidFill>
              <a:prstDash val="lgDash"/>
            </a:ln>
          </p:spPr>
          <p:style>
            <a:lnRef idx="1">
              <a:schemeClr val="accent1"/>
            </a:lnRef>
            <a:fillRef idx="0">
              <a:schemeClr val="accent1"/>
            </a:fillRef>
            <a:effectRef idx="0">
              <a:schemeClr val="accent1"/>
            </a:effectRef>
            <a:fontRef idx="minor">
              <a:schemeClr val="tx1"/>
            </a:fontRef>
          </p:style>
        </p:cxnSp>
        <p:sp>
          <p:nvSpPr>
            <p:cNvPr id="69" name="Freeform: Shape 68">
              <a:extLst>
                <a:ext uri="{FF2B5EF4-FFF2-40B4-BE49-F238E27FC236}">
                  <a16:creationId xmlns:a16="http://schemas.microsoft.com/office/drawing/2014/main" id="{33B3485C-D98D-4843-9430-BAB5037871BA}"/>
                </a:ext>
              </a:extLst>
            </p:cNvPr>
            <p:cNvSpPr/>
            <p:nvPr/>
          </p:nvSpPr>
          <p:spPr bwMode="invGray">
            <a:xfrm>
              <a:off x="152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0" name="Freeform: Shape 69">
              <a:extLst>
                <a:ext uri="{FF2B5EF4-FFF2-40B4-BE49-F238E27FC236}">
                  <a16:creationId xmlns:a16="http://schemas.microsoft.com/office/drawing/2014/main" id="{D4711F5E-C124-4817-92AB-CA50490512E0}"/>
                </a:ext>
              </a:extLst>
            </p:cNvPr>
            <p:cNvSpPr/>
            <p:nvPr/>
          </p:nvSpPr>
          <p:spPr bwMode="invGray">
            <a:xfrm>
              <a:off x="1167385"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1" name="Freeform: Shape 70">
              <a:extLst>
                <a:ext uri="{FF2B5EF4-FFF2-40B4-BE49-F238E27FC236}">
                  <a16:creationId xmlns:a16="http://schemas.microsoft.com/office/drawing/2014/main" id="{287B4A93-F9FF-464C-9429-7F0508C752D8}"/>
                </a:ext>
              </a:extLst>
            </p:cNvPr>
            <p:cNvSpPr/>
            <p:nvPr/>
          </p:nvSpPr>
          <p:spPr bwMode="invGray">
            <a:xfrm>
              <a:off x="2119484"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2" name="Freeform: Shape 71">
              <a:extLst>
                <a:ext uri="{FF2B5EF4-FFF2-40B4-BE49-F238E27FC236}">
                  <a16:creationId xmlns:a16="http://schemas.microsoft.com/office/drawing/2014/main" id="{F30BD8E3-A9FF-4CAF-AFCE-78BAF967AB1A}"/>
                </a:ext>
              </a:extLst>
            </p:cNvPr>
            <p:cNvSpPr/>
            <p:nvPr/>
          </p:nvSpPr>
          <p:spPr bwMode="invGray">
            <a:xfrm>
              <a:off x="3071583"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3" name="Freeform: Shape 72">
              <a:extLst>
                <a:ext uri="{FF2B5EF4-FFF2-40B4-BE49-F238E27FC236}">
                  <a16:creationId xmlns:a16="http://schemas.microsoft.com/office/drawing/2014/main" id="{68DFD3D7-8227-4BAE-92E3-7A8D1D9D120B}"/>
                </a:ext>
              </a:extLst>
            </p:cNvPr>
            <p:cNvSpPr/>
            <p:nvPr/>
          </p:nvSpPr>
          <p:spPr bwMode="invGray">
            <a:xfrm>
              <a:off x="4023681"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4" name="Freeform: Shape 73">
              <a:extLst>
                <a:ext uri="{FF2B5EF4-FFF2-40B4-BE49-F238E27FC236}">
                  <a16:creationId xmlns:a16="http://schemas.microsoft.com/office/drawing/2014/main" id="{B1BDBD63-521E-429E-88F1-146A189AC445}"/>
                </a:ext>
              </a:extLst>
            </p:cNvPr>
            <p:cNvSpPr/>
            <p:nvPr/>
          </p:nvSpPr>
          <p:spPr bwMode="invGray">
            <a:xfrm>
              <a:off x="4975780"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5" name="Freeform: Shape 74">
              <a:extLst>
                <a:ext uri="{FF2B5EF4-FFF2-40B4-BE49-F238E27FC236}">
                  <a16:creationId xmlns:a16="http://schemas.microsoft.com/office/drawing/2014/main" id="{A0B0088A-AB05-469E-9D5A-008850E9B532}"/>
                </a:ext>
              </a:extLst>
            </p:cNvPr>
            <p:cNvSpPr/>
            <p:nvPr/>
          </p:nvSpPr>
          <p:spPr bwMode="invGray">
            <a:xfrm>
              <a:off x="5927879"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6" name="Freeform: Shape 75">
              <a:extLst>
                <a:ext uri="{FF2B5EF4-FFF2-40B4-BE49-F238E27FC236}">
                  <a16:creationId xmlns:a16="http://schemas.microsoft.com/office/drawing/2014/main" id="{19BCFA35-14ED-4686-918B-E003CB0183E0}"/>
                </a:ext>
              </a:extLst>
            </p:cNvPr>
            <p:cNvSpPr/>
            <p:nvPr/>
          </p:nvSpPr>
          <p:spPr bwMode="invGray">
            <a:xfrm>
              <a:off x="6879978"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7" name="Freeform: Shape 76">
              <a:extLst>
                <a:ext uri="{FF2B5EF4-FFF2-40B4-BE49-F238E27FC236}">
                  <a16:creationId xmlns:a16="http://schemas.microsoft.com/office/drawing/2014/main" id="{32C9479A-9B75-4DAD-BD6F-ACA06F40053D}"/>
                </a:ext>
              </a:extLst>
            </p:cNvPr>
            <p:cNvSpPr/>
            <p:nvPr/>
          </p:nvSpPr>
          <p:spPr bwMode="invGray">
            <a:xfrm>
              <a:off x="7832077"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8" name="Freeform: Shape 77">
              <a:extLst>
                <a:ext uri="{FF2B5EF4-FFF2-40B4-BE49-F238E27FC236}">
                  <a16:creationId xmlns:a16="http://schemas.microsoft.com/office/drawing/2014/main" id="{0E502045-AFEE-46BD-82EF-7FDCA210A972}"/>
                </a:ext>
              </a:extLst>
            </p:cNvPr>
            <p:cNvSpPr/>
            <p:nvPr/>
          </p:nvSpPr>
          <p:spPr bwMode="invGray">
            <a:xfrm>
              <a:off x="8784176" y="0"/>
              <a:ext cx="339451" cy="6858000"/>
            </a:xfrm>
            <a:custGeom>
              <a:avLst/>
              <a:gdLst>
                <a:gd name="connsiteX0" fmla="*/ 0 w 339451"/>
                <a:gd name="connsiteY0" fmla="*/ 0 h 6858000"/>
                <a:gd name="connsiteX1" fmla="*/ 339451 w 339451"/>
                <a:gd name="connsiteY1" fmla="*/ 0 h 6858000"/>
                <a:gd name="connsiteX2" fmla="*/ 339451 w 339451"/>
                <a:gd name="connsiteY2" fmla="*/ 6858000 h 6858000"/>
                <a:gd name="connsiteX3" fmla="*/ 0 w 339451"/>
                <a:gd name="connsiteY3" fmla="*/ 6858000 h 6858000"/>
                <a:gd name="connsiteX4" fmla="*/ 0 w 339451"/>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1" h="6858000">
                  <a:moveTo>
                    <a:pt x="0" y="0"/>
                  </a:moveTo>
                  <a:lnTo>
                    <a:pt x="339451" y="0"/>
                  </a:lnTo>
                  <a:lnTo>
                    <a:pt x="339451"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79" name="Freeform: Shape 78">
              <a:extLst>
                <a:ext uri="{FF2B5EF4-FFF2-40B4-BE49-F238E27FC236}">
                  <a16:creationId xmlns:a16="http://schemas.microsoft.com/office/drawing/2014/main" id="{8331B978-23AB-4D1C-BDEB-D3F9BEDAA2DB}"/>
                </a:ext>
              </a:extLst>
            </p:cNvPr>
            <p:cNvSpPr/>
            <p:nvPr/>
          </p:nvSpPr>
          <p:spPr bwMode="invGray">
            <a:xfrm>
              <a:off x="9736274" y="0"/>
              <a:ext cx="339450" cy="6858000"/>
            </a:xfrm>
            <a:custGeom>
              <a:avLst/>
              <a:gdLst>
                <a:gd name="connsiteX0" fmla="*/ 0 w 339450"/>
                <a:gd name="connsiteY0" fmla="*/ 0 h 6858000"/>
                <a:gd name="connsiteX1" fmla="*/ 339450 w 339450"/>
                <a:gd name="connsiteY1" fmla="*/ 0 h 6858000"/>
                <a:gd name="connsiteX2" fmla="*/ 339450 w 339450"/>
                <a:gd name="connsiteY2" fmla="*/ 6858000 h 6858000"/>
                <a:gd name="connsiteX3" fmla="*/ 0 w 339450"/>
                <a:gd name="connsiteY3" fmla="*/ 6858000 h 6858000"/>
                <a:gd name="connsiteX4" fmla="*/ 0 w 3394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9450" h="6858000">
                  <a:moveTo>
                    <a:pt x="0" y="0"/>
                  </a:moveTo>
                  <a:lnTo>
                    <a:pt x="339450" y="0"/>
                  </a:lnTo>
                  <a:lnTo>
                    <a:pt x="339450"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0" name="Freeform: Shape 79">
              <a:extLst>
                <a:ext uri="{FF2B5EF4-FFF2-40B4-BE49-F238E27FC236}">
                  <a16:creationId xmlns:a16="http://schemas.microsoft.com/office/drawing/2014/main" id="{B5C2958A-8756-4F5D-9D2E-8609AF3FE7F3}"/>
                </a:ext>
              </a:extLst>
            </p:cNvPr>
            <p:cNvSpPr/>
            <p:nvPr/>
          </p:nvSpPr>
          <p:spPr bwMode="invGray">
            <a:xfrm>
              <a:off x="10688372" y="0"/>
              <a:ext cx="336244" cy="6858000"/>
            </a:xfrm>
            <a:custGeom>
              <a:avLst/>
              <a:gdLst>
                <a:gd name="connsiteX0" fmla="*/ 0 w 336244"/>
                <a:gd name="connsiteY0" fmla="*/ 0 h 6858000"/>
                <a:gd name="connsiteX1" fmla="*/ 336244 w 336244"/>
                <a:gd name="connsiteY1" fmla="*/ 0 h 6858000"/>
                <a:gd name="connsiteX2" fmla="*/ 336244 w 336244"/>
                <a:gd name="connsiteY2" fmla="*/ 6858000 h 6858000"/>
                <a:gd name="connsiteX3" fmla="*/ 0 w 336244"/>
                <a:gd name="connsiteY3" fmla="*/ 6858000 h 6858000"/>
                <a:gd name="connsiteX4" fmla="*/ 0 w 336244"/>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244" h="6858000">
                  <a:moveTo>
                    <a:pt x="0" y="0"/>
                  </a:moveTo>
                  <a:lnTo>
                    <a:pt x="336244" y="0"/>
                  </a:lnTo>
                  <a:lnTo>
                    <a:pt x="336244"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1" name="Freeform: Shape 80">
              <a:extLst>
                <a:ext uri="{FF2B5EF4-FFF2-40B4-BE49-F238E27FC236}">
                  <a16:creationId xmlns:a16="http://schemas.microsoft.com/office/drawing/2014/main" id="{405E51A7-0B73-4EDC-8853-4C4885C3CD12}"/>
                </a:ext>
              </a:extLst>
            </p:cNvPr>
            <p:cNvSpPr/>
            <p:nvPr/>
          </p:nvSpPr>
          <p:spPr bwMode="invGray">
            <a:xfrm>
              <a:off x="11637264" y="0"/>
              <a:ext cx="553212" cy="6858000"/>
            </a:xfrm>
            <a:custGeom>
              <a:avLst/>
              <a:gdLst>
                <a:gd name="connsiteX0" fmla="*/ 0 w 553212"/>
                <a:gd name="connsiteY0" fmla="*/ 0 h 6858000"/>
                <a:gd name="connsiteX1" fmla="*/ 553212 w 553212"/>
                <a:gd name="connsiteY1" fmla="*/ 0 h 6858000"/>
                <a:gd name="connsiteX2" fmla="*/ 553212 w 553212"/>
                <a:gd name="connsiteY2" fmla="*/ 6858000 h 6858000"/>
                <a:gd name="connsiteX3" fmla="*/ 0 w 553212"/>
                <a:gd name="connsiteY3" fmla="*/ 6858000 h 6858000"/>
                <a:gd name="connsiteX4" fmla="*/ 0 w 55321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212" h="6858000">
                  <a:moveTo>
                    <a:pt x="0" y="0"/>
                  </a:moveTo>
                  <a:lnTo>
                    <a:pt x="553212" y="0"/>
                  </a:lnTo>
                  <a:lnTo>
                    <a:pt x="553212" y="6858000"/>
                  </a:lnTo>
                  <a:lnTo>
                    <a:pt x="0" y="6858000"/>
                  </a:lnTo>
                  <a:lnTo>
                    <a:pt x="0" y="0"/>
                  </a:lnTo>
                  <a:close/>
                </a:path>
              </a:pathLst>
            </a:custGeom>
            <a:solidFill>
              <a:srgbClr val="FF0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2" name="Freeform: Shape 81">
              <a:extLst>
                <a:ext uri="{FF2B5EF4-FFF2-40B4-BE49-F238E27FC236}">
                  <a16:creationId xmlns:a16="http://schemas.microsoft.com/office/drawing/2014/main" id="{A655BB02-C70B-4783-95E3-349A9749DE81}"/>
                </a:ext>
              </a:extLst>
            </p:cNvPr>
            <p:cNvSpPr/>
            <p:nvPr/>
          </p:nvSpPr>
          <p:spPr bwMode="invGray">
            <a:xfrm>
              <a:off x="7219428"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3" name="Freeform: Shape 82">
              <a:extLst>
                <a:ext uri="{FF2B5EF4-FFF2-40B4-BE49-F238E27FC236}">
                  <a16:creationId xmlns:a16="http://schemas.microsoft.com/office/drawing/2014/main" id="{BF414889-E577-40C3-8CDF-DA20200FC4BB}"/>
                </a:ext>
              </a:extLst>
            </p:cNvPr>
            <p:cNvSpPr/>
            <p:nvPr userDrawn="1"/>
          </p:nvSpPr>
          <p:spPr bwMode="invGray">
            <a:xfrm>
              <a:off x="1506835"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4" name="Freeform: Shape 83">
              <a:extLst>
                <a:ext uri="{FF2B5EF4-FFF2-40B4-BE49-F238E27FC236}">
                  <a16:creationId xmlns:a16="http://schemas.microsoft.com/office/drawing/2014/main" id="{10578B73-0DC8-40FE-8A21-280C0818D286}"/>
                </a:ext>
              </a:extLst>
            </p:cNvPr>
            <p:cNvSpPr/>
            <p:nvPr userDrawn="1"/>
          </p:nvSpPr>
          <p:spPr bwMode="invGray">
            <a:xfrm>
              <a:off x="2458934"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5" name="Freeform: Shape 84">
              <a:extLst>
                <a:ext uri="{FF2B5EF4-FFF2-40B4-BE49-F238E27FC236}">
                  <a16:creationId xmlns:a16="http://schemas.microsoft.com/office/drawing/2014/main" id="{2A3EAB8C-6F2A-4487-A2BB-0984642F92BD}"/>
                </a:ext>
              </a:extLst>
            </p:cNvPr>
            <p:cNvSpPr/>
            <p:nvPr userDrawn="1"/>
          </p:nvSpPr>
          <p:spPr bwMode="invGray">
            <a:xfrm>
              <a:off x="3411033"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6" name="Freeform: Shape 85">
              <a:extLst>
                <a:ext uri="{FF2B5EF4-FFF2-40B4-BE49-F238E27FC236}">
                  <a16:creationId xmlns:a16="http://schemas.microsoft.com/office/drawing/2014/main" id="{07D70175-6613-45BC-AF43-015C72F13A7B}"/>
                </a:ext>
              </a:extLst>
            </p:cNvPr>
            <p:cNvSpPr/>
            <p:nvPr userDrawn="1"/>
          </p:nvSpPr>
          <p:spPr bwMode="invGray">
            <a:xfrm>
              <a:off x="4363132"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7" name="Freeform: Shape 86">
              <a:extLst>
                <a:ext uri="{FF2B5EF4-FFF2-40B4-BE49-F238E27FC236}">
                  <a16:creationId xmlns:a16="http://schemas.microsoft.com/office/drawing/2014/main" id="{9B942F25-6CDB-4981-97B7-D7BDEBE5ADF5}"/>
                </a:ext>
              </a:extLst>
            </p:cNvPr>
            <p:cNvSpPr/>
            <p:nvPr userDrawn="1"/>
          </p:nvSpPr>
          <p:spPr bwMode="invGray">
            <a:xfrm>
              <a:off x="5315230"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8" name="Freeform: Shape 87">
              <a:extLst>
                <a:ext uri="{FF2B5EF4-FFF2-40B4-BE49-F238E27FC236}">
                  <a16:creationId xmlns:a16="http://schemas.microsoft.com/office/drawing/2014/main" id="{01315AFB-F00B-4517-B2CA-2588A030EFF4}"/>
                </a:ext>
              </a:extLst>
            </p:cNvPr>
            <p:cNvSpPr/>
            <p:nvPr userDrawn="1"/>
          </p:nvSpPr>
          <p:spPr bwMode="invGray">
            <a:xfrm>
              <a:off x="6267329"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89" name="Freeform: Shape 88">
              <a:extLst>
                <a:ext uri="{FF2B5EF4-FFF2-40B4-BE49-F238E27FC236}">
                  <a16:creationId xmlns:a16="http://schemas.microsoft.com/office/drawing/2014/main" id="{F2EAC9B8-160B-4F7F-8029-F358F771D704}"/>
                </a:ext>
              </a:extLst>
            </p:cNvPr>
            <p:cNvSpPr/>
            <p:nvPr userDrawn="1"/>
          </p:nvSpPr>
          <p:spPr bwMode="invGray">
            <a:xfrm>
              <a:off x="8171527"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0" name="Freeform: Shape 89">
              <a:extLst>
                <a:ext uri="{FF2B5EF4-FFF2-40B4-BE49-F238E27FC236}">
                  <a16:creationId xmlns:a16="http://schemas.microsoft.com/office/drawing/2014/main" id="{42671AAA-F5BF-4B8E-9B20-12F8E97A3021}"/>
                </a:ext>
              </a:extLst>
            </p:cNvPr>
            <p:cNvSpPr/>
            <p:nvPr userDrawn="1"/>
          </p:nvSpPr>
          <p:spPr bwMode="invGray">
            <a:xfrm>
              <a:off x="912362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1" name="Freeform: Shape 90">
              <a:extLst>
                <a:ext uri="{FF2B5EF4-FFF2-40B4-BE49-F238E27FC236}">
                  <a16:creationId xmlns:a16="http://schemas.microsoft.com/office/drawing/2014/main" id="{23FB4F88-2E32-42AF-931D-73EEE391186B}"/>
                </a:ext>
              </a:extLst>
            </p:cNvPr>
            <p:cNvSpPr/>
            <p:nvPr userDrawn="1"/>
          </p:nvSpPr>
          <p:spPr bwMode="invGray">
            <a:xfrm>
              <a:off x="10075725" y="0"/>
              <a:ext cx="609447" cy="6858000"/>
            </a:xfrm>
            <a:custGeom>
              <a:avLst/>
              <a:gdLst>
                <a:gd name="connsiteX0" fmla="*/ 0 w 609447"/>
                <a:gd name="connsiteY0" fmla="*/ 0 h 6858000"/>
                <a:gd name="connsiteX1" fmla="*/ 609447 w 609447"/>
                <a:gd name="connsiteY1" fmla="*/ 0 h 6858000"/>
                <a:gd name="connsiteX2" fmla="*/ 609447 w 609447"/>
                <a:gd name="connsiteY2" fmla="*/ 6858000 h 6858000"/>
                <a:gd name="connsiteX3" fmla="*/ 0 w 609447"/>
                <a:gd name="connsiteY3" fmla="*/ 6858000 h 6858000"/>
                <a:gd name="connsiteX4" fmla="*/ 0 w 609447"/>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7" h="6858000">
                  <a:moveTo>
                    <a:pt x="0" y="0"/>
                  </a:moveTo>
                  <a:lnTo>
                    <a:pt x="609447" y="0"/>
                  </a:lnTo>
                  <a:lnTo>
                    <a:pt x="609447"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2" name="Freeform: Shape 91">
              <a:extLst>
                <a:ext uri="{FF2B5EF4-FFF2-40B4-BE49-F238E27FC236}">
                  <a16:creationId xmlns:a16="http://schemas.microsoft.com/office/drawing/2014/main" id="{E4A1769F-CE92-4633-87B1-DDCB8F121456}"/>
                </a:ext>
              </a:extLst>
            </p:cNvPr>
            <p:cNvSpPr/>
            <p:nvPr userDrawn="1"/>
          </p:nvSpPr>
          <p:spPr bwMode="invGray">
            <a:xfrm>
              <a:off x="11027826" y="0"/>
              <a:ext cx="609438" cy="6858000"/>
            </a:xfrm>
            <a:custGeom>
              <a:avLst/>
              <a:gdLst>
                <a:gd name="connsiteX0" fmla="*/ 0 w 609438"/>
                <a:gd name="connsiteY0" fmla="*/ 0 h 6858000"/>
                <a:gd name="connsiteX1" fmla="*/ 609438 w 609438"/>
                <a:gd name="connsiteY1" fmla="*/ 0 h 6858000"/>
                <a:gd name="connsiteX2" fmla="*/ 609438 w 609438"/>
                <a:gd name="connsiteY2" fmla="*/ 6858000 h 6858000"/>
                <a:gd name="connsiteX3" fmla="*/ 0 w 609438"/>
                <a:gd name="connsiteY3" fmla="*/ 6858000 h 6858000"/>
                <a:gd name="connsiteX4" fmla="*/ 0 w 60943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38" h="6858000">
                  <a:moveTo>
                    <a:pt x="0" y="0"/>
                  </a:moveTo>
                  <a:lnTo>
                    <a:pt x="609438" y="0"/>
                  </a:lnTo>
                  <a:lnTo>
                    <a:pt x="60943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sp>
          <p:nvSpPr>
            <p:cNvPr id="93" name="Freeform: Shape 92">
              <a:extLst>
                <a:ext uri="{FF2B5EF4-FFF2-40B4-BE49-F238E27FC236}">
                  <a16:creationId xmlns:a16="http://schemas.microsoft.com/office/drawing/2014/main" id="{4B597847-9D21-4E79-A3C1-CD09A72ED17A}"/>
                </a:ext>
              </a:extLst>
            </p:cNvPr>
            <p:cNvSpPr/>
            <p:nvPr userDrawn="1"/>
          </p:nvSpPr>
          <p:spPr bwMode="invGray">
            <a:xfrm>
              <a:off x="554736" y="0"/>
              <a:ext cx="609448" cy="6858000"/>
            </a:xfrm>
            <a:custGeom>
              <a:avLst/>
              <a:gdLst>
                <a:gd name="connsiteX0" fmla="*/ 0 w 609448"/>
                <a:gd name="connsiteY0" fmla="*/ 0 h 6858000"/>
                <a:gd name="connsiteX1" fmla="*/ 609448 w 609448"/>
                <a:gd name="connsiteY1" fmla="*/ 0 h 6858000"/>
                <a:gd name="connsiteX2" fmla="*/ 609448 w 609448"/>
                <a:gd name="connsiteY2" fmla="*/ 6858000 h 6858000"/>
                <a:gd name="connsiteX3" fmla="*/ 0 w 609448"/>
                <a:gd name="connsiteY3" fmla="*/ 6858000 h 6858000"/>
                <a:gd name="connsiteX4" fmla="*/ 0 w 609448"/>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448" h="6858000">
                  <a:moveTo>
                    <a:pt x="0" y="0"/>
                  </a:moveTo>
                  <a:lnTo>
                    <a:pt x="609448" y="0"/>
                  </a:lnTo>
                  <a:lnTo>
                    <a:pt x="609448" y="6858000"/>
                  </a:lnTo>
                  <a:lnTo>
                    <a:pt x="0" y="6858000"/>
                  </a:lnTo>
                  <a:lnTo>
                    <a:pt x="0" y="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270" wrap="square" lIns="68572" tIns="34286" rIns="68572" bIns="34286" numCol="1" spcCol="0" rtlCol="0" fromWordArt="0" anchor="ctr" anchorCtr="0" forceAA="0" compatLnSpc="1">
              <a:prstTxWarp prst="textNoShape">
                <a:avLst/>
              </a:prstTxWarp>
              <a:noAutofit/>
            </a:bodyPr>
            <a:lstStyle/>
            <a:p>
              <a:pPr lvl="0" algn="ctr"/>
              <a:endParaRPr lang="en-US" sz="1323">
                <a:solidFill>
                  <a:schemeClr val="tx1"/>
                </a:solidFill>
                <a:latin typeface="+mn-lt"/>
              </a:endParaRPr>
            </a:p>
          </p:txBody>
        </p:sp>
        <p:cxnSp>
          <p:nvCxnSpPr>
            <p:cNvPr id="94" name="Straight Connector 93">
              <a:extLst>
                <a:ext uri="{FF2B5EF4-FFF2-40B4-BE49-F238E27FC236}">
                  <a16:creationId xmlns:a16="http://schemas.microsoft.com/office/drawing/2014/main" id="{A4475F4C-A18C-4D1A-BA57-171FB0889ED5}"/>
                </a:ext>
              </a:extLst>
            </p:cNvPr>
            <p:cNvCxnSpPr/>
            <p:nvPr userDrawn="1"/>
          </p:nvCxnSpPr>
          <p:spPr bwMode="invGray">
            <a:xfrm>
              <a:off x="0" y="6217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CB668352-A3AB-4B2E-9A58-3447022124C4}"/>
                </a:ext>
              </a:extLst>
            </p:cNvPr>
            <p:cNvCxnSpPr/>
            <p:nvPr userDrawn="1"/>
          </p:nvCxnSpPr>
          <p:spPr bwMode="invGray">
            <a:xfrm>
              <a:off x="0" y="3108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7FB43971-E513-473C-A51D-9EE94E61083C}"/>
                </a:ext>
              </a:extLst>
            </p:cNvPr>
            <p:cNvCxnSpPr/>
            <p:nvPr userDrawn="1"/>
          </p:nvCxnSpPr>
          <p:spPr bwMode="invGray">
            <a:xfrm>
              <a:off x="0" y="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45DF1BF3-81AD-4891-9BB0-2F7A0C9D4E46}"/>
                </a:ext>
              </a:extLst>
            </p:cNvPr>
            <p:cNvCxnSpPr/>
            <p:nvPr userDrawn="1"/>
          </p:nvCxnSpPr>
          <p:spPr bwMode="invGray">
            <a:xfrm>
              <a:off x="0" y="12435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00BDB8E3-D6DD-4760-8A19-73C078A70F87}"/>
                </a:ext>
              </a:extLst>
            </p:cNvPr>
            <p:cNvCxnSpPr/>
            <p:nvPr userDrawn="1"/>
          </p:nvCxnSpPr>
          <p:spPr bwMode="invGray">
            <a:xfrm>
              <a:off x="0" y="9326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CF12D775-122F-40DE-9D53-9EE07EEAA8F5}"/>
                </a:ext>
              </a:extLst>
            </p:cNvPr>
            <p:cNvCxnSpPr/>
            <p:nvPr userDrawn="1"/>
          </p:nvCxnSpPr>
          <p:spPr bwMode="invGray">
            <a:xfrm>
              <a:off x="0" y="18653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AD2CAD56-BA05-4C75-8034-7BE3F452236F}"/>
                </a:ext>
              </a:extLst>
            </p:cNvPr>
            <p:cNvCxnSpPr/>
            <p:nvPr userDrawn="1"/>
          </p:nvCxnSpPr>
          <p:spPr bwMode="invGray">
            <a:xfrm>
              <a:off x="0" y="15544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790E0245-1DD4-47DE-874E-81EEEC5BC8F7}"/>
                </a:ext>
              </a:extLst>
            </p:cNvPr>
            <p:cNvCxnSpPr/>
            <p:nvPr userDrawn="1"/>
          </p:nvCxnSpPr>
          <p:spPr bwMode="invGray">
            <a:xfrm>
              <a:off x="0" y="24871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1CFFCCA0-3335-4A1D-ABE0-05033DB06A2E}"/>
                </a:ext>
              </a:extLst>
            </p:cNvPr>
            <p:cNvCxnSpPr/>
            <p:nvPr userDrawn="1"/>
          </p:nvCxnSpPr>
          <p:spPr bwMode="invGray">
            <a:xfrm>
              <a:off x="0" y="21762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F4D72CB9-C1AD-44DE-9701-7AC2B6FF96CE}"/>
                </a:ext>
              </a:extLst>
            </p:cNvPr>
            <p:cNvCxnSpPr/>
            <p:nvPr userDrawn="1"/>
          </p:nvCxnSpPr>
          <p:spPr bwMode="invGray">
            <a:xfrm>
              <a:off x="0" y="310896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889B3321-C5E9-4805-BC66-EA0432C4C15B}"/>
                </a:ext>
              </a:extLst>
            </p:cNvPr>
            <p:cNvCxnSpPr/>
            <p:nvPr userDrawn="1"/>
          </p:nvCxnSpPr>
          <p:spPr bwMode="invGray">
            <a:xfrm>
              <a:off x="0" y="27980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7ACEEB3E-3F13-47FD-9363-059ECF85CA24}"/>
                </a:ext>
              </a:extLst>
            </p:cNvPr>
            <p:cNvCxnSpPr/>
            <p:nvPr userDrawn="1"/>
          </p:nvCxnSpPr>
          <p:spPr bwMode="invGray">
            <a:xfrm>
              <a:off x="0" y="373075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373AB56B-1DBC-4E4B-A722-E8BD0ECD1B41}"/>
                </a:ext>
              </a:extLst>
            </p:cNvPr>
            <p:cNvCxnSpPr/>
            <p:nvPr userDrawn="1"/>
          </p:nvCxnSpPr>
          <p:spPr bwMode="invGray">
            <a:xfrm>
              <a:off x="0" y="341985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7406E6C7-24A3-4B83-8726-B30607709EF5}"/>
                </a:ext>
              </a:extLst>
            </p:cNvPr>
            <p:cNvCxnSpPr/>
            <p:nvPr userDrawn="1"/>
          </p:nvCxnSpPr>
          <p:spPr bwMode="invGray">
            <a:xfrm>
              <a:off x="0" y="43525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ABF470C1-8F17-46A7-9CF6-68959FCC27C5}"/>
                </a:ext>
              </a:extLst>
            </p:cNvPr>
            <p:cNvCxnSpPr/>
            <p:nvPr userDrawn="1"/>
          </p:nvCxnSpPr>
          <p:spPr bwMode="invGray">
            <a:xfrm>
              <a:off x="0" y="40416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BDFB440D-CD6D-4896-879A-A739507A9DA0}"/>
                </a:ext>
              </a:extLst>
            </p:cNvPr>
            <p:cNvCxnSpPr/>
            <p:nvPr userDrawn="1"/>
          </p:nvCxnSpPr>
          <p:spPr bwMode="invGray">
            <a:xfrm>
              <a:off x="0" y="49743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213BC5EF-1845-45CB-A034-F5C2FECB524D}"/>
                </a:ext>
              </a:extLst>
            </p:cNvPr>
            <p:cNvCxnSpPr/>
            <p:nvPr userDrawn="1"/>
          </p:nvCxnSpPr>
          <p:spPr bwMode="invGray">
            <a:xfrm>
              <a:off x="0" y="46634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52206814-DAB9-4959-9312-D81139D2AED1}"/>
                </a:ext>
              </a:extLst>
            </p:cNvPr>
            <p:cNvCxnSpPr/>
            <p:nvPr userDrawn="1"/>
          </p:nvCxnSpPr>
          <p:spPr bwMode="invGray">
            <a:xfrm>
              <a:off x="0" y="55961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863072DF-59FF-4A0A-BAA0-5A11E1D2E4E3}"/>
                </a:ext>
              </a:extLst>
            </p:cNvPr>
            <p:cNvCxnSpPr/>
            <p:nvPr userDrawn="1"/>
          </p:nvCxnSpPr>
          <p:spPr bwMode="invGray">
            <a:xfrm>
              <a:off x="0" y="52852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A4BE5F7-9CDA-49D9-BFEC-F2B196770FC3}"/>
                </a:ext>
              </a:extLst>
            </p:cNvPr>
            <p:cNvCxnSpPr/>
            <p:nvPr userDrawn="1"/>
          </p:nvCxnSpPr>
          <p:spPr bwMode="invGray">
            <a:xfrm>
              <a:off x="0" y="62179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CC5C0C16-0A28-498B-9C6F-5032271897D0}"/>
                </a:ext>
              </a:extLst>
            </p:cNvPr>
            <p:cNvCxnSpPr/>
            <p:nvPr userDrawn="1"/>
          </p:nvCxnSpPr>
          <p:spPr bwMode="invGray">
            <a:xfrm>
              <a:off x="0" y="59070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91131945-8EE6-4545-BF8A-AF353687BEB3}"/>
                </a:ext>
              </a:extLst>
            </p:cNvPr>
            <p:cNvCxnSpPr/>
            <p:nvPr userDrawn="1"/>
          </p:nvCxnSpPr>
          <p:spPr bwMode="invGray">
            <a:xfrm>
              <a:off x="0" y="65288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A75DD299-052D-4F8E-A9FE-D093F95B0FF2}"/>
                </a:ext>
              </a:extLst>
            </p:cNvPr>
            <p:cNvCxnSpPr/>
            <p:nvPr userDrawn="1"/>
          </p:nvCxnSpPr>
          <p:spPr bwMode="invGray">
            <a:xfrm>
              <a:off x="0" y="77724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58EBC29A-6A7B-40D5-897C-5DEEBEE6A4B2}"/>
                </a:ext>
              </a:extLst>
            </p:cNvPr>
            <p:cNvCxnSpPr/>
            <p:nvPr userDrawn="1"/>
          </p:nvCxnSpPr>
          <p:spPr bwMode="invGray">
            <a:xfrm>
              <a:off x="0" y="46634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C66B5FDD-F1EC-4F2C-B392-BC178AD8DA90}"/>
                </a:ext>
              </a:extLst>
            </p:cNvPr>
            <p:cNvCxnSpPr/>
            <p:nvPr userDrawn="1"/>
          </p:nvCxnSpPr>
          <p:spPr bwMode="invGray">
            <a:xfrm>
              <a:off x="0" y="15544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D93E83BE-872E-48AC-9FFE-A9F5597742DF}"/>
                </a:ext>
              </a:extLst>
            </p:cNvPr>
            <p:cNvCxnSpPr/>
            <p:nvPr userDrawn="1"/>
          </p:nvCxnSpPr>
          <p:spPr bwMode="invGray">
            <a:xfrm>
              <a:off x="0" y="139903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D9D1C528-2748-4906-ABB1-D32D60EC43E0}"/>
                </a:ext>
              </a:extLst>
            </p:cNvPr>
            <p:cNvCxnSpPr/>
            <p:nvPr userDrawn="1"/>
          </p:nvCxnSpPr>
          <p:spPr bwMode="invGray">
            <a:xfrm>
              <a:off x="0" y="108813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6982271F-16E6-4B46-8B36-C850AA36014C}"/>
                </a:ext>
              </a:extLst>
            </p:cNvPr>
            <p:cNvCxnSpPr/>
            <p:nvPr userDrawn="1"/>
          </p:nvCxnSpPr>
          <p:spPr bwMode="invGray">
            <a:xfrm>
              <a:off x="0" y="202082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8A678F6B-D7A6-4C5F-A60A-68F375965733}"/>
                </a:ext>
              </a:extLst>
            </p:cNvPr>
            <p:cNvCxnSpPr/>
            <p:nvPr userDrawn="1"/>
          </p:nvCxnSpPr>
          <p:spPr bwMode="invGray">
            <a:xfrm>
              <a:off x="0" y="170992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B1F16AAE-3D56-49D9-B1F8-CF0D668C4625}"/>
                </a:ext>
              </a:extLst>
            </p:cNvPr>
            <p:cNvCxnSpPr/>
            <p:nvPr userDrawn="1"/>
          </p:nvCxnSpPr>
          <p:spPr bwMode="invGray">
            <a:xfrm>
              <a:off x="0" y="264261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2146BA71-43F2-4516-96BC-46C1F7150D1F}"/>
                </a:ext>
              </a:extLst>
            </p:cNvPr>
            <p:cNvCxnSpPr/>
            <p:nvPr userDrawn="1"/>
          </p:nvCxnSpPr>
          <p:spPr bwMode="invGray">
            <a:xfrm>
              <a:off x="0" y="233172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6B2820DA-E0D5-407B-9227-F00335F2855C}"/>
                </a:ext>
              </a:extLst>
            </p:cNvPr>
            <p:cNvCxnSpPr/>
            <p:nvPr userDrawn="1"/>
          </p:nvCxnSpPr>
          <p:spPr bwMode="invGray">
            <a:xfrm>
              <a:off x="0" y="326440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A6A61357-206A-4A6B-82AD-45174279B301}"/>
                </a:ext>
              </a:extLst>
            </p:cNvPr>
            <p:cNvCxnSpPr/>
            <p:nvPr userDrawn="1"/>
          </p:nvCxnSpPr>
          <p:spPr bwMode="invGray">
            <a:xfrm>
              <a:off x="0" y="295351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6FD4E7D7-1920-4CDF-8C8E-2C8843C3234E}"/>
                </a:ext>
              </a:extLst>
            </p:cNvPr>
            <p:cNvCxnSpPr/>
            <p:nvPr userDrawn="1"/>
          </p:nvCxnSpPr>
          <p:spPr bwMode="invGray">
            <a:xfrm>
              <a:off x="0" y="388620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B6B52954-99B2-4CA1-BC58-BC2CE3144C2E}"/>
                </a:ext>
              </a:extLst>
            </p:cNvPr>
            <p:cNvCxnSpPr/>
            <p:nvPr userDrawn="1"/>
          </p:nvCxnSpPr>
          <p:spPr bwMode="invGray">
            <a:xfrm>
              <a:off x="0" y="357530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A58B8F17-F2CF-4C8B-9384-4763AEB46266}"/>
                </a:ext>
              </a:extLst>
            </p:cNvPr>
            <p:cNvCxnSpPr/>
            <p:nvPr userDrawn="1"/>
          </p:nvCxnSpPr>
          <p:spPr bwMode="invGray">
            <a:xfrm>
              <a:off x="0" y="450799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BF4D57F3-3690-4C8F-9DD3-6514140E8449}"/>
                </a:ext>
              </a:extLst>
            </p:cNvPr>
            <p:cNvCxnSpPr/>
            <p:nvPr userDrawn="1"/>
          </p:nvCxnSpPr>
          <p:spPr bwMode="invGray">
            <a:xfrm>
              <a:off x="0" y="419709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6F1248E6-58FC-4800-A342-F266640388C0}"/>
                </a:ext>
              </a:extLst>
            </p:cNvPr>
            <p:cNvCxnSpPr/>
            <p:nvPr userDrawn="1"/>
          </p:nvCxnSpPr>
          <p:spPr bwMode="invGray">
            <a:xfrm>
              <a:off x="0" y="512978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9B8011EA-A67B-4792-899C-6F30861FB41B}"/>
                </a:ext>
              </a:extLst>
            </p:cNvPr>
            <p:cNvCxnSpPr/>
            <p:nvPr userDrawn="1"/>
          </p:nvCxnSpPr>
          <p:spPr bwMode="invGray">
            <a:xfrm>
              <a:off x="0" y="481888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4E187538-C1B6-4AB3-9E92-1CBE573E39EA}"/>
                </a:ext>
              </a:extLst>
            </p:cNvPr>
            <p:cNvCxnSpPr/>
            <p:nvPr userDrawn="1"/>
          </p:nvCxnSpPr>
          <p:spPr bwMode="invGray">
            <a:xfrm>
              <a:off x="0" y="5751576"/>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F725F436-5B17-4F6D-B174-9FD6324175C9}"/>
                </a:ext>
              </a:extLst>
            </p:cNvPr>
            <p:cNvCxnSpPr/>
            <p:nvPr userDrawn="1"/>
          </p:nvCxnSpPr>
          <p:spPr bwMode="invGray">
            <a:xfrm>
              <a:off x="0" y="5440680"/>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3DD99996-2943-48E4-B56E-D3F05FDFEC4F}"/>
                </a:ext>
              </a:extLst>
            </p:cNvPr>
            <p:cNvCxnSpPr/>
            <p:nvPr userDrawn="1"/>
          </p:nvCxnSpPr>
          <p:spPr bwMode="invGray">
            <a:xfrm>
              <a:off x="0" y="6373368"/>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8B8D663-5E52-4EA2-8D3F-41F6121FAE3C}"/>
                </a:ext>
              </a:extLst>
            </p:cNvPr>
            <p:cNvCxnSpPr/>
            <p:nvPr userDrawn="1"/>
          </p:nvCxnSpPr>
          <p:spPr bwMode="invGray">
            <a:xfrm>
              <a:off x="0" y="6062472"/>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11F6EC2A-C5C1-4266-92CE-81F84B827556}"/>
                </a:ext>
              </a:extLst>
            </p:cNvPr>
            <p:cNvCxnSpPr/>
            <p:nvPr userDrawn="1"/>
          </p:nvCxnSpPr>
          <p:spPr bwMode="invGray">
            <a:xfrm>
              <a:off x="0" y="6684264"/>
              <a:ext cx="12188952" cy="0"/>
            </a:xfrm>
            <a:prstGeom prst="line">
              <a:avLst/>
            </a:prstGeom>
            <a:ln w="6350">
              <a:solidFill>
                <a:srgbClr val="19D3C5">
                  <a:alpha val="20000"/>
                </a:srgbClr>
              </a:solidFill>
              <a:miter lim="800000"/>
            </a:ln>
          </p:spPr>
          <p:style>
            <a:lnRef idx="1">
              <a:schemeClr val="accent1"/>
            </a:lnRef>
            <a:fillRef idx="0">
              <a:schemeClr val="accent1"/>
            </a:fillRef>
            <a:effectRef idx="0">
              <a:schemeClr val="accent1"/>
            </a:effectRef>
            <a:fontRef idx="minor">
              <a:schemeClr val="tx1"/>
            </a:fontRef>
          </p:style>
        </p:cxnSp>
        <p:sp>
          <p:nvSpPr>
            <p:cNvPr id="141" name="main body box">
              <a:extLst>
                <a:ext uri="{FF2B5EF4-FFF2-40B4-BE49-F238E27FC236}">
                  <a16:creationId xmlns:a16="http://schemas.microsoft.com/office/drawing/2014/main" id="{B218B8DC-43D2-4BF0-8019-414A6C978B50}"/>
                </a:ext>
              </a:extLst>
            </p:cNvPr>
            <p:cNvSpPr/>
            <p:nvPr userDrawn="1"/>
          </p:nvSpPr>
          <p:spPr bwMode="invGray">
            <a:xfrm>
              <a:off x="554736" y="1709928"/>
              <a:ext cx="11082528" cy="4507992"/>
            </a:xfrm>
            <a:prstGeom prst="rect">
              <a:avLst/>
            </a:prstGeom>
            <a:noFill/>
            <a:ln w="12700">
              <a:solidFill>
                <a:srgbClr val="19D3C5">
                  <a:alpha val="50000"/>
                </a:srgbClr>
              </a:solidFill>
            </a:ln>
          </p:spPr>
          <p:txBody>
            <a:bodyPr vert="horz" wrap="square" lIns="68572" tIns="34286" rIns="68572" bIns="34286" numCol="1" anchor="t" anchorCtr="0" compatLnSpc="1">
              <a:prstTxWarp prst="textNoShape">
                <a:avLst/>
              </a:prstTxWarp>
              <a:noAutofit/>
            </a:bodyPr>
            <a:lstStyle/>
            <a:p>
              <a:endParaRPr lang="en-US" sz="1323">
                <a:solidFill>
                  <a:schemeClr val="tx1"/>
                </a:solidFill>
                <a:latin typeface="+mn-lt"/>
              </a:endParaRPr>
            </a:p>
          </p:txBody>
        </p:sp>
        <p:cxnSp>
          <p:nvCxnSpPr>
            <p:cNvPr id="142" name="Straight Connector 141">
              <a:extLst>
                <a:ext uri="{FF2B5EF4-FFF2-40B4-BE49-F238E27FC236}">
                  <a16:creationId xmlns:a16="http://schemas.microsoft.com/office/drawing/2014/main" id="{F8A6CBCB-2578-43F1-B7A4-69F595E6E013}"/>
                </a:ext>
              </a:extLst>
            </p:cNvPr>
            <p:cNvCxnSpPr/>
            <p:nvPr userDrawn="1"/>
          </p:nvCxnSpPr>
          <p:spPr bwMode="invGray">
            <a:xfrm>
              <a:off x="554736" y="2177796"/>
              <a:ext cx="11082528" cy="0"/>
            </a:xfrm>
            <a:prstGeom prst="line">
              <a:avLst/>
            </a:prstGeom>
            <a:noFill/>
            <a:ln w="12700">
              <a:solidFill>
                <a:srgbClr val="19D3C5">
                  <a:alpha val="50000"/>
                </a:srgbClr>
              </a:solidFill>
            </a:ln>
          </p:spPr>
        </p:cxnSp>
        <p:cxnSp>
          <p:nvCxnSpPr>
            <p:cNvPr id="143" name="Straight Connector 142">
              <a:extLst>
                <a:ext uri="{FF2B5EF4-FFF2-40B4-BE49-F238E27FC236}">
                  <a16:creationId xmlns:a16="http://schemas.microsoft.com/office/drawing/2014/main" id="{62E19C48-49CD-490C-82AF-6A807F4A91F8}"/>
                </a:ext>
              </a:extLst>
            </p:cNvPr>
            <p:cNvCxnSpPr/>
            <p:nvPr userDrawn="1"/>
          </p:nvCxnSpPr>
          <p:spPr bwMode="invGray">
            <a:xfrm>
              <a:off x="554736" y="1711453"/>
              <a:ext cx="11082528" cy="0"/>
            </a:xfrm>
            <a:prstGeom prst="line">
              <a:avLst/>
            </a:prstGeom>
            <a:noFill/>
            <a:ln w="12700">
              <a:solidFill>
                <a:srgbClr val="19D3C5">
                  <a:alpha val="50000"/>
                </a:srgbClr>
              </a:solidFill>
            </a:ln>
          </p:spPr>
        </p:cxnSp>
      </p:grpSp>
      <p:sp>
        <p:nvSpPr>
          <p:cNvPr id="145" name="4. Footnote" hidden="1">
            <a:extLst>
              <a:ext uri="{FF2B5EF4-FFF2-40B4-BE49-F238E27FC236}">
                <a16:creationId xmlns:a16="http://schemas.microsoft.com/office/drawing/2014/main" id="{56E3DC21-21DB-42FE-8721-1BC0E89F13AE}"/>
              </a:ext>
            </a:extLst>
          </p:cNvPr>
          <p:cNvSpPr txBox="1"/>
          <p:nvPr userDrawn="1">
            <p:custDataLst>
              <p:tags r:id="rId27"/>
            </p:custDataLst>
          </p:nvPr>
        </p:nvSpPr>
        <p:spPr>
          <a:xfrm>
            <a:off x="553972" y="6279028"/>
            <a:ext cx="7278624" cy="123111"/>
          </a:xfrm>
          <a:prstGeom prst="rect">
            <a:avLst/>
          </a:prstGeom>
          <a:noFill/>
        </p:spPr>
        <p:txBody>
          <a:bodyPr wrap="square" lIns="0" tIns="0" rIns="0" b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kern="1200" dirty="0">
                <a:latin typeface="+mn-lt"/>
                <a:ea typeface="+mn-ea"/>
                <a:cs typeface="Arial" panose="020B0604020202020204" pitchFamily="34" charset="0"/>
              </a:rPr>
              <a:t>Footnotes</a:t>
            </a:r>
          </a:p>
        </p:txBody>
      </p:sp>
      <p:grpSp>
        <p:nvGrpSpPr>
          <p:cNvPr id="185" name="LegendBoxes" hidden="1">
            <a:extLst>
              <a:ext uri="{FF2B5EF4-FFF2-40B4-BE49-F238E27FC236}">
                <a16:creationId xmlns:a16="http://schemas.microsoft.com/office/drawing/2014/main" id="{28785628-9685-42DD-85C6-4A7FDEAEB9E4}"/>
              </a:ext>
            </a:extLst>
          </p:cNvPr>
          <p:cNvGrpSpPr/>
          <p:nvPr userDrawn="1"/>
        </p:nvGrpSpPr>
        <p:grpSpPr>
          <a:xfrm>
            <a:off x="10722394" y="4323600"/>
            <a:ext cx="984864" cy="1717282"/>
            <a:chOff x="9585951" y="2980105"/>
            <a:chExt cx="984864" cy="1717282"/>
          </a:xfrm>
        </p:grpSpPr>
        <p:sp>
          <p:nvSpPr>
            <p:cNvPr id="186" name="RectangleLegend1">
              <a:extLst>
                <a:ext uri="{FF2B5EF4-FFF2-40B4-BE49-F238E27FC236}">
                  <a16:creationId xmlns:a16="http://schemas.microsoft.com/office/drawing/2014/main" id="{F6C915EA-5130-4DA7-8B9A-5E522A1DBE2F}"/>
                </a:ext>
              </a:extLst>
            </p:cNvPr>
            <p:cNvSpPr/>
            <p:nvPr/>
          </p:nvSpPr>
          <p:spPr>
            <a:xfrm>
              <a:off x="9585951" y="3001463"/>
              <a:ext cx="172729" cy="172729"/>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87" name="RectangleLegend2">
              <a:extLst>
                <a:ext uri="{FF2B5EF4-FFF2-40B4-BE49-F238E27FC236}">
                  <a16:creationId xmlns:a16="http://schemas.microsoft.com/office/drawing/2014/main" id="{056BAC0D-94D9-4BAA-A238-909A42CD485B}"/>
                </a:ext>
              </a:extLst>
            </p:cNvPr>
            <p:cNvSpPr/>
            <p:nvPr/>
          </p:nvSpPr>
          <p:spPr>
            <a:xfrm>
              <a:off x="9585951" y="3380961"/>
              <a:ext cx="172729" cy="172729"/>
            </a:xfrm>
            <a:prstGeom prst="rect">
              <a:avLst/>
            </a:prstGeom>
            <a:solidFill>
              <a:schemeClr val="accent2"/>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88" name="RectangleLegend3">
              <a:extLst>
                <a:ext uri="{FF2B5EF4-FFF2-40B4-BE49-F238E27FC236}">
                  <a16:creationId xmlns:a16="http://schemas.microsoft.com/office/drawing/2014/main" id="{BC7BB400-0474-421B-B1C4-D9D83F8D7025}"/>
                </a:ext>
              </a:extLst>
            </p:cNvPr>
            <p:cNvSpPr/>
            <p:nvPr/>
          </p:nvSpPr>
          <p:spPr>
            <a:xfrm>
              <a:off x="9585951" y="3754557"/>
              <a:ext cx="172729" cy="172729"/>
            </a:xfrm>
            <a:prstGeom prst="rect">
              <a:avLst/>
            </a:prstGeom>
            <a:solidFill>
              <a:schemeClr val="accent3"/>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89" name="RectangleLegend4">
              <a:extLst>
                <a:ext uri="{FF2B5EF4-FFF2-40B4-BE49-F238E27FC236}">
                  <a16:creationId xmlns:a16="http://schemas.microsoft.com/office/drawing/2014/main" id="{5D84FBCC-8195-429D-ADA2-ADF26D0822E2}"/>
                </a:ext>
              </a:extLst>
            </p:cNvPr>
            <p:cNvSpPr/>
            <p:nvPr/>
          </p:nvSpPr>
          <p:spPr>
            <a:xfrm>
              <a:off x="9585951" y="4128153"/>
              <a:ext cx="172729" cy="172729"/>
            </a:xfrm>
            <a:prstGeom prst="rect">
              <a:avLst/>
            </a:prstGeom>
            <a:solidFill>
              <a:schemeClr val="accent4"/>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0" name="RectangleLegend5">
              <a:extLst>
                <a:ext uri="{FF2B5EF4-FFF2-40B4-BE49-F238E27FC236}">
                  <a16:creationId xmlns:a16="http://schemas.microsoft.com/office/drawing/2014/main" id="{655825D0-671B-44EC-90C5-7913A4E7BAB9}"/>
                </a:ext>
              </a:extLst>
            </p:cNvPr>
            <p:cNvSpPr/>
            <p:nvPr/>
          </p:nvSpPr>
          <p:spPr>
            <a:xfrm>
              <a:off x="9585951" y="4501749"/>
              <a:ext cx="172729" cy="172729"/>
            </a:xfrm>
            <a:prstGeom prst="rect">
              <a:avLst/>
            </a:prstGeom>
            <a:solidFill>
              <a:schemeClr val="accent5"/>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1400" err="1">
                <a:solidFill>
                  <a:schemeClr val="tx1"/>
                </a:solidFill>
              </a:endParaRPr>
            </a:p>
          </p:txBody>
        </p:sp>
        <p:sp>
          <p:nvSpPr>
            <p:cNvPr id="191" name="Legend1">
              <a:extLst>
                <a:ext uri="{FF2B5EF4-FFF2-40B4-BE49-F238E27FC236}">
                  <a16:creationId xmlns:a16="http://schemas.microsoft.com/office/drawing/2014/main" id="{CD018A8B-4FD0-4C99-AA47-D684D1049136}"/>
                </a:ext>
              </a:extLst>
            </p:cNvPr>
            <p:cNvSpPr txBox="1"/>
            <p:nvPr/>
          </p:nvSpPr>
          <p:spPr>
            <a:xfrm>
              <a:off x="9912097" y="2980105"/>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2" name="Legend2">
              <a:extLst>
                <a:ext uri="{FF2B5EF4-FFF2-40B4-BE49-F238E27FC236}">
                  <a16:creationId xmlns:a16="http://schemas.microsoft.com/office/drawing/2014/main" id="{24E194E3-38A9-4A3A-AEBA-D1DCF1935051}"/>
                </a:ext>
              </a:extLst>
            </p:cNvPr>
            <p:cNvSpPr txBox="1"/>
            <p:nvPr/>
          </p:nvSpPr>
          <p:spPr>
            <a:xfrm>
              <a:off x="9912097" y="3359603"/>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3" name="Legend3">
              <a:extLst>
                <a:ext uri="{FF2B5EF4-FFF2-40B4-BE49-F238E27FC236}">
                  <a16:creationId xmlns:a16="http://schemas.microsoft.com/office/drawing/2014/main" id="{DCCF084D-A8B2-46B3-BE03-CFDA8E58B2B9}"/>
                </a:ext>
              </a:extLst>
            </p:cNvPr>
            <p:cNvSpPr txBox="1"/>
            <p:nvPr/>
          </p:nvSpPr>
          <p:spPr>
            <a:xfrm>
              <a:off x="9912097" y="3739101"/>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4" name="Legend4">
              <a:extLst>
                <a:ext uri="{FF2B5EF4-FFF2-40B4-BE49-F238E27FC236}">
                  <a16:creationId xmlns:a16="http://schemas.microsoft.com/office/drawing/2014/main" id="{0E49468C-EFEE-4C9A-BECB-CC10BE34BF4B}"/>
                </a:ext>
              </a:extLst>
            </p:cNvPr>
            <p:cNvSpPr txBox="1"/>
            <p:nvPr/>
          </p:nvSpPr>
          <p:spPr>
            <a:xfrm>
              <a:off x="9912097" y="4110522"/>
              <a:ext cx="658718"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95" name="Legend5">
              <a:extLst>
                <a:ext uri="{FF2B5EF4-FFF2-40B4-BE49-F238E27FC236}">
                  <a16:creationId xmlns:a16="http://schemas.microsoft.com/office/drawing/2014/main" id="{443480AB-89E7-497E-A131-91869590BDB0}"/>
                </a:ext>
              </a:extLst>
            </p:cNvPr>
            <p:cNvSpPr txBox="1"/>
            <p:nvPr/>
          </p:nvSpPr>
          <p:spPr>
            <a:xfrm>
              <a:off x="9912097" y="4481943"/>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grpSp>
      <p:grpSp>
        <p:nvGrpSpPr>
          <p:cNvPr id="146" name="LegendMoons" hidden="1">
            <a:extLst>
              <a:ext uri="{FF2B5EF4-FFF2-40B4-BE49-F238E27FC236}">
                <a16:creationId xmlns:a16="http://schemas.microsoft.com/office/drawing/2014/main" id="{BCBAA4B3-76E3-4E3E-9DFB-193618E70571}"/>
              </a:ext>
            </a:extLst>
          </p:cNvPr>
          <p:cNvGrpSpPr/>
          <p:nvPr userDrawn="1"/>
        </p:nvGrpSpPr>
        <p:grpSpPr>
          <a:xfrm>
            <a:off x="10692000" y="1339200"/>
            <a:ext cx="1023616" cy="1731859"/>
            <a:chOff x="7723680" y="1702457"/>
            <a:chExt cx="1023616" cy="1731859"/>
          </a:xfrm>
        </p:grpSpPr>
        <p:sp>
          <p:nvSpPr>
            <p:cNvPr id="147" name="Legend1">
              <a:extLst>
                <a:ext uri="{FF2B5EF4-FFF2-40B4-BE49-F238E27FC236}">
                  <a16:creationId xmlns:a16="http://schemas.microsoft.com/office/drawing/2014/main" id="{A8F35D73-D259-46FA-AFD2-EA8247EDE0BB}"/>
                </a:ext>
              </a:extLst>
            </p:cNvPr>
            <p:cNvSpPr txBox="1"/>
            <p:nvPr/>
          </p:nvSpPr>
          <p:spPr>
            <a:xfrm>
              <a:off x="8076312" y="1709816"/>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48" name="Legend2">
              <a:extLst>
                <a:ext uri="{FF2B5EF4-FFF2-40B4-BE49-F238E27FC236}">
                  <a16:creationId xmlns:a16="http://schemas.microsoft.com/office/drawing/2014/main" id="{8C810E22-5C1D-4238-A604-CBCDDCB4C05E}"/>
                </a:ext>
              </a:extLst>
            </p:cNvPr>
            <p:cNvSpPr txBox="1"/>
            <p:nvPr/>
          </p:nvSpPr>
          <p:spPr>
            <a:xfrm>
              <a:off x="8076312" y="2085275"/>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49" name="Legend3">
              <a:extLst>
                <a:ext uri="{FF2B5EF4-FFF2-40B4-BE49-F238E27FC236}">
                  <a16:creationId xmlns:a16="http://schemas.microsoft.com/office/drawing/2014/main" id="{E4D11ABD-C458-4D2C-B8BA-1BD7E497965C}"/>
                </a:ext>
              </a:extLst>
            </p:cNvPr>
            <p:cNvSpPr txBox="1"/>
            <p:nvPr/>
          </p:nvSpPr>
          <p:spPr>
            <a:xfrm>
              <a:off x="8076312" y="2460734"/>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0" name="Legend4">
              <a:extLst>
                <a:ext uri="{FF2B5EF4-FFF2-40B4-BE49-F238E27FC236}">
                  <a16:creationId xmlns:a16="http://schemas.microsoft.com/office/drawing/2014/main" id="{6751DA88-7594-4AF8-9B0B-6D236454D486}"/>
                </a:ext>
              </a:extLst>
            </p:cNvPr>
            <p:cNvSpPr txBox="1"/>
            <p:nvPr/>
          </p:nvSpPr>
          <p:spPr>
            <a:xfrm>
              <a:off x="8076312" y="2836193"/>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51" name="Legend5">
              <a:extLst>
                <a:ext uri="{FF2B5EF4-FFF2-40B4-BE49-F238E27FC236}">
                  <a16:creationId xmlns:a16="http://schemas.microsoft.com/office/drawing/2014/main" id="{9BD97B4F-09E8-498D-A862-8771F6492867}"/>
                </a:ext>
              </a:extLst>
            </p:cNvPr>
            <p:cNvSpPr txBox="1"/>
            <p:nvPr/>
          </p:nvSpPr>
          <p:spPr>
            <a:xfrm>
              <a:off x="8076312" y="3211654"/>
              <a:ext cx="670984"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grpSp>
          <p:nvGrpSpPr>
            <p:cNvPr id="152" name="MoonLegend1">
              <a:extLst>
                <a:ext uri="{FF2B5EF4-FFF2-40B4-BE49-F238E27FC236}">
                  <a16:creationId xmlns:a16="http://schemas.microsoft.com/office/drawing/2014/main" id="{2D833A59-C7AB-446D-8FF2-91CA9DB3ACEE}"/>
                </a:ext>
              </a:extLst>
            </p:cNvPr>
            <p:cNvGrpSpPr>
              <a:grpSpLocks noChangeAspect="1"/>
            </p:cNvGrpSpPr>
            <p:nvPr>
              <p:custDataLst>
                <p:tags r:id="rId28"/>
              </p:custDataLst>
            </p:nvPr>
          </p:nvGrpSpPr>
          <p:grpSpPr>
            <a:xfrm>
              <a:off x="7723680" y="1702457"/>
              <a:ext cx="228600" cy="228600"/>
              <a:chOff x="762000" y="1270000"/>
              <a:chExt cx="254000" cy="254000"/>
            </a:xfrm>
          </p:grpSpPr>
          <p:sp>
            <p:nvSpPr>
              <p:cNvPr id="165" name="Oval 164">
                <a:extLst>
                  <a:ext uri="{FF2B5EF4-FFF2-40B4-BE49-F238E27FC236}">
                    <a16:creationId xmlns:a16="http://schemas.microsoft.com/office/drawing/2014/main" id="{6FAD167A-470E-49B3-9358-C391E9721499}"/>
                  </a:ext>
                </a:extLst>
              </p:cNvPr>
              <p:cNvSpPr/>
              <p:nvPr>
                <p:custDataLst>
                  <p:tags r:id="rId41"/>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6" name="Arc 165" hidden="1">
                <a:extLst>
                  <a:ext uri="{FF2B5EF4-FFF2-40B4-BE49-F238E27FC236}">
                    <a16:creationId xmlns:a16="http://schemas.microsoft.com/office/drawing/2014/main" id="{2106BC3D-6019-4A97-BF49-95FEE529E3EF}"/>
                  </a:ext>
                </a:extLst>
              </p:cNvPr>
              <p:cNvSpPr/>
              <p:nvPr>
                <p:custDataLst>
                  <p:tags r:id="rId42"/>
                </p:custDataLst>
              </p:nvPr>
            </p:nvSpPr>
            <p:spPr>
              <a:xfrm>
                <a:off x="762000" y="1270000"/>
                <a:ext cx="254000" cy="254000"/>
              </a:xfrm>
              <a:prstGeom prst="arc">
                <a:avLst>
                  <a:gd name="adj1" fmla="val 16200000"/>
                  <a:gd name="adj2" fmla="val 54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3" name="MoonLegend2">
              <a:extLst>
                <a:ext uri="{FF2B5EF4-FFF2-40B4-BE49-F238E27FC236}">
                  <a16:creationId xmlns:a16="http://schemas.microsoft.com/office/drawing/2014/main" id="{290914A9-07C8-4F8C-AD47-74783B1DE6E1}"/>
                </a:ext>
              </a:extLst>
            </p:cNvPr>
            <p:cNvGrpSpPr>
              <a:grpSpLocks noChangeAspect="1"/>
            </p:cNvGrpSpPr>
            <p:nvPr>
              <p:custDataLst>
                <p:tags r:id="rId29"/>
              </p:custDataLst>
            </p:nvPr>
          </p:nvGrpSpPr>
          <p:grpSpPr>
            <a:xfrm>
              <a:off x="7723680" y="2078270"/>
              <a:ext cx="228600" cy="228600"/>
              <a:chOff x="762000" y="1270000"/>
              <a:chExt cx="254000" cy="254000"/>
            </a:xfrm>
          </p:grpSpPr>
          <p:sp>
            <p:nvSpPr>
              <p:cNvPr id="163" name="Oval 162">
                <a:extLst>
                  <a:ext uri="{FF2B5EF4-FFF2-40B4-BE49-F238E27FC236}">
                    <a16:creationId xmlns:a16="http://schemas.microsoft.com/office/drawing/2014/main" id="{14C29FC0-EC32-412C-A1FC-29EF13DE8125}"/>
                  </a:ext>
                </a:extLst>
              </p:cNvPr>
              <p:cNvSpPr/>
              <p:nvPr>
                <p:custDataLst>
                  <p:tags r:id="rId39"/>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4" name="Arc 163">
                <a:extLst>
                  <a:ext uri="{FF2B5EF4-FFF2-40B4-BE49-F238E27FC236}">
                    <a16:creationId xmlns:a16="http://schemas.microsoft.com/office/drawing/2014/main" id="{08217F02-10EE-4BF5-8640-3409A47C5847}"/>
                  </a:ext>
                </a:extLst>
              </p:cNvPr>
              <p:cNvSpPr/>
              <p:nvPr>
                <p:custDataLst>
                  <p:tags r:id="rId40"/>
                </p:custDataLst>
              </p:nvPr>
            </p:nvSpPr>
            <p:spPr>
              <a:xfrm>
                <a:off x="762000" y="1270000"/>
                <a:ext cx="254000" cy="254000"/>
              </a:xfrm>
              <a:prstGeom prst="arc">
                <a:avLst>
                  <a:gd name="adj1" fmla="val 16200000"/>
                  <a:gd name="adj2" fmla="val 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4" name="MoonLegend3">
              <a:extLst>
                <a:ext uri="{FF2B5EF4-FFF2-40B4-BE49-F238E27FC236}">
                  <a16:creationId xmlns:a16="http://schemas.microsoft.com/office/drawing/2014/main" id="{435D5936-2D97-416D-A834-DF4B9D96A043}"/>
                </a:ext>
              </a:extLst>
            </p:cNvPr>
            <p:cNvGrpSpPr>
              <a:grpSpLocks noChangeAspect="1"/>
            </p:cNvGrpSpPr>
            <p:nvPr>
              <p:custDataLst>
                <p:tags r:id="rId30"/>
              </p:custDataLst>
            </p:nvPr>
          </p:nvGrpSpPr>
          <p:grpSpPr>
            <a:xfrm>
              <a:off x="7723680" y="2454085"/>
              <a:ext cx="228600" cy="228600"/>
              <a:chOff x="762000" y="1270000"/>
              <a:chExt cx="254000" cy="254000"/>
            </a:xfrm>
          </p:grpSpPr>
          <p:sp>
            <p:nvSpPr>
              <p:cNvPr id="161" name="Oval 160">
                <a:extLst>
                  <a:ext uri="{FF2B5EF4-FFF2-40B4-BE49-F238E27FC236}">
                    <a16:creationId xmlns:a16="http://schemas.microsoft.com/office/drawing/2014/main" id="{69BF58B2-CF38-41FB-8EF8-3EE6A3F13980}"/>
                  </a:ext>
                </a:extLst>
              </p:cNvPr>
              <p:cNvSpPr/>
              <p:nvPr>
                <p:custDataLst>
                  <p:tags r:id="rId37"/>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2" name="Arc 161">
                <a:extLst>
                  <a:ext uri="{FF2B5EF4-FFF2-40B4-BE49-F238E27FC236}">
                    <a16:creationId xmlns:a16="http://schemas.microsoft.com/office/drawing/2014/main" id="{9A2D06B2-79B1-475C-A66E-9CB573E98829}"/>
                  </a:ext>
                </a:extLst>
              </p:cNvPr>
              <p:cNvSpPr/>
              <p:nvPr>
                <p:custDataLst>
                  <p:tags r:id="rId38"/>
                </p:custDataLst>
              </p:nvPr>
            </p:nvSpPr>
            <p:spPr>
              <a:xfrm>
                <a:off x="762000" y="1270000"/>
                <a:ext cx="254000" cy="254000"/>
              </a:xfrm>
              <a:prstGeom prst="arc">
                <a:avLst>
                  <a:gd name="adj1" fmla="val 16200000"/>
                  <a:gd name="adj2" fmla="val 54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5" name="MoonLegend4">
              <a:extLst>
                <a:ext uri="{FF2B5EF4-FFF2-40B4-BE49-F238E27FC236}">
                  <a16:creationId xmlns:a16="http://schemas.microsoft.com/office/drawing/2014/main" id="{8EC87CF1-17C2-4BF0-9A01-8C2C8FFFF842}"/>
                </a:ext>
              </a:extLst>
            </p:cNvPr>
            <p:cNvGrpSpPr>
              <a:grpSpLocks noChangeAspect="1"/>
            </p:cNvGrpSpPr>
            <p:nvPr>
              <p:custDataLst>
                <p:tags r:id="rId31"/>
              </p:custDataLst>
            </p:nvPr>
          </p:nvGrpSpPr>
          <p:grpSpPr>
            <a:xfrm>
              <a:off x="7723680" y="2829900"/>
              <a:ext cx="228600" cy="228600"/>
              <a:chOff x="762000" y="1270000"/>
              <a:chExt cx="254000" cy="254000"/>
            </a:xfrm>
          </p:grpSpPr>
          <p:sp>
            <p:nvSpPr>
              <p:cNvPr id="159" name="Oval 158">
                <a:extLst>
                  <a:ext uri="{FF2B5EF4-FFF2-40B4-BE49-F238E27FC236}">
                    <a16:creationId xmlns:a16="http://schemas.microsoft.com/office/drawing/2014/main" id="{3A7C7C4F-14E8-4812-AC35-7D066AEC66E0}"/>
                  </a:ext>
                </a:extLst>
              </p:cNvPr>
              <p:cNvSpPr/>
              <p:nvPr>
                <p:custDataLst>
                  <p:tags r:id="rId35"/>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60" name="Arc 159">
                <a:extLst>
                  <a:ext uri="{FF2B5EF4-FFF2-40B4-BE49-F238E27FC236}">
                    <a16:creationId xmlns:a16="http://schemas.microsoft.com/office/drawing/2014/main" id="{7F7E2EA4-AD8C-4DA3-ACA6-A69404D1E88D}"/>
                  </a:ext>
                </a:extLst>
              </p:cNvPr>
              <p:cNvSpPr/>
              <p:nvPr>
                <p:custDataLst>
                  <p:tags r:id="rId36"/>
                </p:custDataLst>
              </p:nvPr>
            </p:nvSpPr>
            <p:spPr>
              <a:xfrm>
                <a:off x="762000" y="1270000"/>
                <a:ext cx="254000" cy="254000"/>
              </a:xfrm>
              <a:prstGeom prst="arc">
                <a:avLst>
                  <a:gd name="adj1" fmla="val 16200000"/>
                  <a:gd name="adj2" fmla="val 108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6" name="MoonLegend5">
              <a:extLst>
                <a:ext uri="{FF2B5EF4-FFF2-40B4-BE49-F238E27FC236}">
                  <a16:creationId xmlns:a16="http://schemas.microsoft.com/office/drawing/2014/main" id="{BCD87F8B-10B7-4E82-8EC4-F08B412A1736}"/>
                </a:ext>
              </a:extLst>
            </p:cNvPr>
            <p:cNvGrpSpPr>
              <a:grpSpLocks noChangeAspect="1"/>
            </p:cNvGrpSpPr>
            <p:nvPr>
              <p:custDataLst>
                <p:tags r:id="rId32"/>
              </p:custDataLst>
            </p:nvPr>
          </p:nvGrpSpPr>
          <p:grpSpPr>
            <a:xfrm>
              <a:off x="7723680" y="3205716"/>
              <a:ext cx="228600" cy="228600"/>
              <a:chOff x="762000" y="1270000"/>
              <a:chExt cx="254000" cy="254000"/>
            </a:xfrm>
          </p:grpSpPr>
          <p:sp>
            <p:nvSpPr>
              <p:cNvPr id="157" name="Oval 156">
                <a:extLst>
                  <a:ext uri="{FF2B5EF4-FFF2-40B4-BE49-F238E27FC236}">
                    <a16:creationId xmlns:a16="http://schemas.microsoft.com/office/drawing/2014/main" id="{88573FB6-1F3D-4B01-98F6-7E4478BE33EF}"/>
                  </a:ext>
                </a:extLst>
              </p:cNvPr>
              <p:cNvSpPr/>
              <p:nvPr>
                <p:custDataLst>
                  <p:tags r:id="rId33"/>
                </p:custDataLst>
              </p:nvPr>
            </p:nvSpPr>
            <p:spPr>
              <a:xfrm>
                <a:off x="762000" y="1270000"/>
                <a:ext cx="254000" cy="254000"/>
              </a:xfrm>
              <a:prstGeom prst="ellipse">
                <a:avLst/>
              </a:prstGeom>
              <a:solidFill>
                <a:srgbClr val="D0D0D0"/>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err="1">
                  <a:solidFill>
                    <a:schemeClr val="tx1"/>
                  </a:solidFill>
                </a:endParaRPr>
              </a:p>
            </p:txBody>
          </p:sp>
          <p:sp>
            <p:nvSpPr>
              <p:cNvPr id="158" name="Arc 157">
                <a:extLst>
                  <a:ext uri="{FF2B5EF4-FFF2-40B4-BE49-F238E27FC236}">
                    <a16:creationId xmlns:a16="http://schemas.microsoft.com/office/drawing/2014/main" id="{CF3B10D5-50BA-4075-BEDD-5D7FF7BE36E6}"/>
                  </a:ext>
                </a:extLst>
              </p:cNvPr>
              <p:cNvSpPr/>
              <p:nvPr>
                <p:custDataLst>
                  <p:tags r:id="rId34"/>
                </p:custDataLst>
              </p:nvPr>
            </p:nvSpPr>
            <p:spPr>
              <a:xfrm>
                <a:off x="762000" y="1270000"/>
                <a:ext cx="254000" cy="254000"/>
              </a:xfrm>
              <a:prstGeom prst="arc">
                <a:avLst>
                  <a:gd name="adj1" fmla="val 16200000"/>
                  <a:gd name="adj2" fmla="val 16200000"/>
                </a:avLst>
              </a:prstGeom>
              <a:solidFill>
                <a:schemeClr val="accent2"/>
              </a:solidFill>
              <a:ln w="9525" cap="flat" cmpd="sng" algn="ctr">
                <a:noFill/>
                <a:prstDash val="solid"/>
              </a:ln>
              <a:effectLst/>
              <a:extLst>
                <a:ext uri="{91240B29-F687-4F45-9708-019B960494DF}">
                  <a14:hiddenLine xmlns:a14="http://schemas.microsoft.com/office/drawing/2010/main" w="0" cap="flat" cmpd="sng" algn="ctr">
                    <a:solidFill>
                      <a:schemeClr val="bg1"/>
                    </a:solidFill>
                    <a:prstDash val="solid"/>
                    <a:round/>
                    <a:headEnd type="none" w="med" len="med"/>
                    <a:tailEnd type="none" w="med" len="med"/>
                  </a14:hiddenLine>
                </a:ext>
              </a:ex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grpSp>
        <p:nvGrpSpPr>
          <p:cNvPr id="167" name="Sticker" hidden="1">
            <a:extLst>
              <a:ext uri="{FF2B5EF4-FFF2-40B4-BE49-F238E27FC236}">
                <a16:creationId xmlns:a16="http://schemas.microsoft.com/office/drawing/2014/main" id="{174FA759-1A16-45E2-B8DB-6AC61DFC92D4}"/>
              </a:ext>
            </a:extLst>
          </p:cNvPr>
          <p:cNvGrpSpPr>
            <a:grpSpLocks noChangeAspect="1"/>
          </p:cNvGrpSpPr>
          <p:nvPr userDrawn="1"/>
        </p:nvGrpSpPr>
        <p:grpSpPr bwMode="gray">
          <a:xfrm>
            <a:off x="559460" y="1289273"/>
            <a:ext cx="428337" cy="156997"/>
            <a:chOff x="8456447" y="272180"/>
            <a:chExt cx="322188" cy="156966"/>
          </a:xfrm>
        </p:grpSpPr>
        <p:sp>
          <p:nvSpPr>
            <p:cNvPr id="168" name="StickerRectangle">
              <a:extLst>
                <a:ext uri="{FF2B5EF4-FFF2-40B4-BE49-F238E27FC236}">
                  <a16:creationId xmlns:a16="http://schemas.microsoft.com/office/drawing/2014/main" id="{99FB5892-A9FF-4D0E-8661-19A39D5E096E}"/>
                </a:ext>
              </a:extLst>
            </p:cNvPr>
            <p:cNvSpPr>
              <a:spLocks noChangeArrowheads="1"/>
            </p:cNvSpPr>
            <p:nvPr userDrawn="1"/>
          </p:nvSpPr>
          <p:spPr bwMode="gray">
            <a:xfrm>
              <a:off x="8456447" y="272180"/>
              <a:ext cx="322188" cy="156966"/>
            </a:xfrm>
            <a:prstGeom prst="leftRightArrow">
              <a:avLst>
                <a:gd name="adj1" fmla="val 100000"/>
                <a:gd name="adj2" fmla="val 0"/>
              </a:avLst>
            </a:prstGeom>
            <a:no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18288" anchor="t" anchorCtr="0">
              <a:spAutoFit/>
            </a:bodyPr>
            <a:lstStyle/>
            <a:p>
              <a:pPr algn="l" defTabSz="1193860">
                <a:buClr>
                  <a:schemeClr val="tx2"/>
                </a:buClr>
              </a:pPr>
              <a:r>
                <a:rPr lang="en-US" sz="900" b="1" spc="50" dirty="0">
                  <a:ln w="3175">
                    <a:noFill/>
                  </a:ln>
                  <a:solidFill>
                    <a:schemeClr val="tx1"/>
                  </a:solidFill>
                </a:rPr>
                <a:t>Sticker</a:t>
              </a:r>
              <a:endParaRPr lang="en-US" sz="800" baseline="0" dirty="0">
                <a:solidFill>
                  <a:schemeClr val="tx1"/>
                </a:solidFill>
                <a:latin typeface="+mn-lt"/>
                <a:ea typeface="+mn-ea"/>
              </a:endParaRPr>
            </a:p>
          </p:txBody>
        </p:sp>
        <p:cxnSp>
          <p:nvCxnSpPr>
            <p:cNvPr id="169" name="StickerUnderline">
              <a:extLst>
                <a:ext uri="{FF2B5EF4-FFF2-40B4-BE49-F238E27FC236}">
                  <a16:creationId xmlns:a16="http://schemas.microsoft.com/office/drawing/2014/main" id="{B821CB31-49E5-49E7-966F-3C5449557168}"/>
                </a:ext>
              </a:extLst>
            </p:cNvPr>
            <p:cNvCxnSpPr>
              <a:cxnSpLocks noChangeShapeType="1"/>
              <a:stCxn id="168" idx="4"/>
              <a:endCxn id="168" idx="6"/>
            </p:cNvCxnSpPr>
            <p:nvPr/>
          </p:nvCxnSpPr>
          <p:spPr bwMode="gray">
            <a:xfrm>
              <a:off x="8456447" y="429146"/>
              <a:ext cx="322188" cy="0"/>
            </a:xfrm>
            <a:prstGeom prst="straightConnector1">
              <a:avLst/>
            </a:prstGeom>
            <a:noFill/>
            <a:ln w="4191">
              <a:solidFill>
                <a:schemeClr val="tx1"/>
              </a:solidFill>
              <a:round/>
              <a:headEnd/>
              <a:tailEnd/>
            </a:ln>
            <a:extLst>
              <a:ext uri="{909E8E84-426E-40DD-AFC4-6F175D3DCCD1}">
                <a14:hiddenFill xmlns:a14="http://schemas.microsoft.com/office/drawing/2010/main">
                  <a:noFill/>
                </a14:hiddenFill>
              </a:ext>
            </a:extLst>
          </p:spPr>
        </p:cxnSp>
      </p:grpSp>
      <p:grpSp>
        <p:nvGrpSpPr>
          <p:cNvPr id="144" name="LegendLines" hidden="1">
            <a:extLst>
              <a:ext uri="{FF2B5EF4-FFF2-40B4-BE49-F238E27FC236}">
                <a16:creationId xmlns:a16="http://schemas.microsoft.com/office/drawing/2014/main" id="{96520A0D-E8D0-48B5-8162-BA1976A5C3E1}"/>
              </a:ext>
            </a:extLst>
          </p:cNvPr>
          <p:cNvGrpSpPr/>
          <p:nvPr userDrawn="1"/>
        </p:nvGrpSpPr>
        <p:grpSpPr>
          <a:xfrm>
            <a:off x="10440000" y="3243600"/>
            <a:ext cx="1269335" cy="958286"/>
            <a:chOff x="4372690" y="3739101"/>
            <a:chExt cx="1269335" cy="958286"/>
          </a:xfrm>
        </p:grpSpPr>
        <p:sp>
          <p:nvSpPr>
            <p:cNvPr id="170" name="Legend1">
              <a:extLst>
                <a:ext uri="{FF2B5EF4-FFF2-40B4-BE49-F238E27FC236}">
                  <a16:creationId xmlns:a16="http://schemas.microsoft.com/office/drawing/2014/main" id="{D5E27233-7661-43E0-8C1B-859EBE562598}"/>
                </a:ext>
              </a:extLst>
            </p:cNvPr>
            <p:cNvSpPr txBox="1"/>
            <p:nvPr/>
          </p:nvSpPr>
          <p:spPr>
            <a:xfrm>
              <a:off x="4988914" y="3739101"/>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71" name="Legend2">
              <a:extLst>
                <a:ext uri="{FF2B5EF4-FFF2-40B4-BE49-F238E27FC236}">
                  <a16:creationId xmlns:a16="http://schemas.microsoft.com/office/drawing/2014/main" id="{215BA769-FC3A-4971-81E8-16C8E7138029}"/>
                </a:ext>
              </a:extLst>
            </p:cNvPr>
            <p:cNvSpPr txBox="1"/>
            <p:nvPr/>
          </p:nvSpPr>
          <p:spPr>
            <a:xfrm>
              <a:off x="4988914" y="4110522"/>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72" name="Legend3">
              <a:extLst>
                <a:ext uri="{FF2B5EF4-FFF2-40B4-BE49-F238E27FC236}">
                  <a16:creationId xmlns:a16="http://schemas.microsoft.com/office/drawing/2014/main" id="{75880242-A8D7-441D-805E-B817DF5CA854}"/>
                </a:ext>
              </a:extLst>
            </p:cNvPr>
            <p:cNvSpPr txBox="1"/>
            <p:nvPr/>
          </p:nvSpPr>
          <p:spPr>
            <a:xfrm>
              <a:off x="4988914" y="4481943"/>
              <a:ext cx="653111" cy="215444"/>
            </a:xfrm>
            <a:prstGeom prst="rect">
              <a:avLst/>
            </a:prstGeom>
            <a:noFill/>
            <a:ln>
              <a:noFill/>
              <a:miter lim="800000"/>
            </a:ln>
          </p:spPr>
          <p:txBody>
            <a:bodyPr wrap="square" lIns="0" tIns="0" rIns="0" bIns="0" rtlCol="0" anchor="ctr" anchorCtr="0">
              <a:spAutoFit/>
            </a:bodyPr>
            <a:lstStyle/>
            <a:p>
              <a:pPr>
                <a:spcAft>
                  <a:spcPts val="600"/>
                </a:spcAft>
              </a:pPr>
              <a:r>
                <a:rPr lang="en-US" sz="1400" dirty="0"/>
                <a:t>Legend</a:t>
              </a:r>
            </a:p>
          </p:txBody>
        </p:sp>
        <p:sp>
          <p:nvSpPr>
            <p:cNvPr id="173" name="LineLegend3">
              <a:extLst>
                <a:ext uri="{FF2B5EF4-FFF2-40B4-BE49-F238E27FC236}">
                  <a16:creationId xmlns:a16="http://schemas.microsoft.com/office/drawing/2014/main" id="{5C3089E9-5649-4103-BA5F-72175F24BEF8}"/>
                </a:ext>
              </a:extLst>
            </p:cNvPr>
            <p:cNvSpPr>
              <a:spLocks noChangeShapeType="1"/>
            </p:cNvSpPr>
            <p:nvPr/>
          </p:nvSpPr>
          <p:spPr bwMode="gray">
            <a:xfrm>
              <a:off x="4372690" y="4588113"/>
              <a:ext cx="457200" cy="0"/>
            </a:xfrm>
            <a:prstGeom prst="line">
              <a:avLst/>
            </a:prstGeom>
            <a:noFill/>
            <a:ln w="28575">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sp>
          <p:nvSpPr>
            <p:cNvPr id="174" name="LineLegend2">
              <a:extLst>
                <a:ext uri="{FF2B5EF4-FFF2-40B4-BE49-F238E27FC236}">
                  <a16:creationId xmlns:a16="http://schemas.microsoft.com/office/drawing/2014/main" id="{70A7CFCE-D526-433E-9FBC-6DEF2F5E9EB4}"/>
                </a:ext>
              </a:extLst>
            </p:cNvPr>
            <p:cNvSpPr>
              <a:spLocks noChangeShapeType="1"/>
            </p:cNvSpPr>
            <p:nvPr/>
          </p:nvSpPr>
          <p:spPr bwMode="gray">
            <a:xfrm>
              <a:off x="4372690" y="4214754"/>
              <a:ext cx="457200" cy="0"/>
            </a:xfrm>
            <a:prstGeom prst="line">
              <a:avLst/>
            </a:prstGeom>
            <a:noFill/>
            <a:ln w="28575">
              <a:solidFill>
                <a:schemeClr val="accent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sp>
          <p:nvSpPr>
            <p:cNvPr id="175" name="LineLegend1">
              <a:extLst>
                <a:ext uri="{FF2B5EF4-FFF2-40B4-BE49-F238E27FC236}">
                  <a16:creationId xmlns:a16="http://schemas.microsoft.com/office/drawing/2014/main" id="{4AD9EC0A-8F45-49FA-BB0F-195682A6F6BE}"/>
                </a:ext>
              </a:extLst>
            </p:cNvPr>
            <p:cNvSpPr>
              <a:spLocks noChangeShapeType="1"/>
            </p:cNvSpPr>
            <p:nvPr/>
          </p:nvSpPr>
          <p:spPr bwMode="gray">
            <a:xfrm>
              <a:off x="4372690" y="3846823"/>
              <a:ext cx="457200" cy="0"/>
            </a:xfrm>
            <a:prstGeom prst="line">
              <a:avLst/>
            </a:prstGeom>
            <a:noFill/>
            <a:ln w="28575">
              <a:solidFill>
                <a:schemeClr val="accent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baseline="0" dirty="0">
                <a:latin typeface="+mn-lt"/>
                <a:ea typeface="+mn-ea"/>
              </a:endParaRPr>
            </a:p>
          </p:txBody>
        </p:sp>
      </p:grpSp>
    </p:spTree>
    <p:extLst>
      <p:ext uri="{BB962C8B-B14F-4D97-AF65-F5344CB8AC3E}">
        <p14:creationId xmlns:p14="http://schemas.microsoft.com/office/powerpoint/2010/main" val="3386525249"/>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70" r:id="rId5"/>
    <p:sldLayoutId id="2147483871" r:id="rId6"/>
    <p:sldLayoutId id="2147483872" r:id="rId7"/>
    <p:sldLayoutId id="2147483873" r:id="rId8"/>
    <p:sldLayoutId id="2147483874" r:id="rId9"/>
    <p:sldLayoutId id="2147483875" r:id="rId10"/>
    <p:sldLayoutId id="2147483881" r:id="rId11"/>
    <p:sldLayoutId id="2147483883" r:id="rId12"/>
    <p:sldLayoutId id="2147483884" r:id="rId13"/>
    <p:sldLayoutId id="2147483885" r:id="rId14"/>
    <p:sldLayoutId id="2147483880" r:id="rId15"/>
    <p:sldLayoutId id="2147483877" r:id="rId16"/>
    <p:sldLayoutId id="2147483878" r:id="rId17"/>
  </p:sldLayoutIdLst>
  <p:txStyles>
    <p:titleStyle>
      <a:lvl1pPr algn="l" defTabSz="914400" rtl="0" eaLnBrk="1" latinLnBrk="0" hangingPunct="1">
        <a:lnSpc>
          <a:spcPct val="93000"/>
        </a:lnSpc>
        <a:spcBef>
          <a:spcPct val="0"/>
        </a:spcBef>
        <a:buNone/>
        <a:defRPr sz="2500" b="1" kern="1200" spc="0" baseline="0">
          <a:ln w="6350" cap="flat">
            <a:noFill/>
            <a:miter lim="800000"/>
          </a:ln>
          <a:solidFill>
            <a:schemeClr val="tx1"/>
          </a:solidFill>
          <a:latin typeface="+mj-lt"/>
          <a:ea typeface="+mj-ea"/>
          <a:cs typeface="+mj-cs"/>
        </a:defRPr>
      </a:lvl1pPr>
    </p:titleStyle>
    <p:body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Clr>
          <a:schemeClr val="tx1"/>
        </a:buClr>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Clr>
          <a:schemeClr val="tx1"/>
        </a:buClr>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Clr>
          <a:schemeClr val="tx1"/>
        </a:buClr>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Clr>
          <a:schemeClr val="tx1"/>
        </a:buClr>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914400" indent="0" algn="l" defTabSz="914400" rtl="0" eaLnBrk="1" latinLnBrk="0" hangingPunct="1">
        <a:lnSpc>
          <a:spcPct val="100000"/>
        </a:lnSpc>
        <a:spcBef>
          <a:spcPts val="0"/>
        </a:spcBef>
        <a:spcAft>
          <a:spcPts val="300"/>
        </a:spcAft>
        <a:buSzPct val="100000"/>
        <a:buFont typeface="Arial" panose="020B0604020202020204" pitchFamily="34" charset="0"/>
        <a:buNone/>
        <a:defRPr sz="1600" kern="1200">
          <a:solidFill>
            <a:schemeClr val="tx1"/>
          </a:solidFill>
          <a:latin typeface="+mn-lt"/>
          <a:ea typeface="+mn-ea"/>
          <a:cs typeface="Arial" panose="020B0604020202020204" pitchFamily="34" charset="0"/>
        </a:defRPr>
      </a:lvl6pPr>
      <a:lvl7pPr marL="914400" indent="0" algn="l" defTabSz="914400" rtl="0" eaLnBrk="1" latinLnBrk="0" hangingPunct="1">
        <a:lnSpc>
          <a:spcPct val="100000"/>
        </a:lnSpc>
        <a:spcBef>
          <a:spcPts val="0"/>
        </a:spcBef>
        <a:spcAft>
          <a:spcPts val="300"/>
        </a:spcAft>
        <a:buSzPct val="100000"/>
        <a:buFont typeface="Arial" panose="020B0604020202020204" pitchFamily="34" charset="0"/>
        <a:buNone/>
        <a:defRPr sz="1600" kern="1200">
          <a:solidFill>
            <a:schemeClr val="tx1"/>
          </a:solidFill>
          <a:latin typeface="+mn-lt"/>
          <a:ea typeface="+mn-ea"/>
          <a:cs typeface="Arial" panose="020B0604020202020204" pitchFamily="34" charset="0"/>
        </a:defRPr>
      </a:lvl7pPr>
      <a:lvl8pPr marL="914400" indent="0" algn="l" defTabSz="914400" rtl="0" eaLnBrk="1" latinLnBrk="0" hangingPunct="1">
        <a:lnSpc>
          <a:spcPct val="100000"/>
        </a:lnSpc>
        <a:spcBef>
          <a:spcPts val="0"/>
        </a:spcBef>
        <a:spcAft>
          <a:spcPts val="300"/>
        </a:spcAft>
        <a:buSzPct val="100000"/>
        <a:buFont typeface="Arial" panose="020B0604020202020204" pitchFamily="34" charset="0"/>
        <a:buNone/>
        <a:defRPr sz="1600" kern="1200">
          <a:solidFill>
            <a:schemeClr val="tx1"/>
          </a:solidFill>
          <a:latin typeface="+mn-lt"/>
          <a:ea typeface="+mn-ea"/>
          <a:cs typeface="Arial" panose="020B0604020202020204" pitchFamily="34" charset="0"/>
        </a:defRPr>
      </a:lvl8pPr>
      <a:lvl9pPr marL="914400" indent="0" algn="l" defTabSz="914400" rtl="0" eaLnBrk="1" latinLnBrk="0" hangingPunct="1">
        <a:lnSpc>
          <a:spcPct val="100000"/>
        </a:lnSpc>
        <a:spcBef>
          <a:spcPts val="0"/>
        </a:spcBef>
        <a:spcAft>
          <a:spcPts val="300"/>
        </a:spcAft>
        <a:buSzPct val="100000"/>
        <a:buFont typeface="Arial" panose="020B0604020202020204" pitchFamily="34" charset="0"/>
        <a:buNone/>
        <a:defRPr sz="1600" kern="1200">
          <a:solidFill>
            <a:schemeClr val="tx1"/>
          </a:solidFill>
          <a:latin typeface="+mn-lt"/>
          <a:ea typeface="+mn-ea"/>
          <a:cs typeface="Arial" panose="020B0604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68">
          <p15:clr>
            <a:srgbClr val="5ACBF0"/>
          </p15:clr>
        </p15:guide>
        <p15:guide id="3" orient="horz" pos="3912">
          <p15:clr>
            <a:srgbClr val="5ACBF0"/>
          </p15:clr>
        </p15:guide>
        <p15:guide id="4" orient="horz" pos="1075">
          <p15:clr>
            <a:srgbClr val="F26B43"/>
          </p15:clr>
        </p15:guide>
        <p15:guide id="5" pos="7329">
          <p15:clr>
            <a:srgbClr val="F26B43"/>
          </p15:clr>
        </p15:guide>
        <p15:guide id="6" pos="345">
          <p15:clr>
            <a:srgbClr val="F26B43"/>
          </p15:clr>
        </p15:guide>
        <p15:guide id="8" orient="horz" pos="4063">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320.xml"/><Relationship Id="rId7" Type="http://schemas.openxmlformats.org/officeDocument/2006/relationships/tags" Target="../tags/tag324.xml"/><Relationship Id="rId2" Type="http://schemas.openxmlformats.org/officeDocument/2006/relationships/tags" Target="../tags/tag319.xml"/><Relationship Id="rId1" Type="http://schemas.openxmlformats.org/officeDocument/2006/relationships/vmlDrawing" Target="../drawings/vmlDrawing26.vml"/><Relationship Id="rId6" Type="http://schemas.openxmlformats.org/officeDocument/2006/relationships/tags" Target="../tags/tag323.xml"/><Relationship Id="rId5" Type="http://schemas.openxmlformats.org/officeDocument/2006/relationships/tags" Target="../tags/tag322.xml"/><Relationship Id="rId10" Type="http://schemas.openxmlformats.org/officeDocument/2006/relationships/image" Target="../media/image5.emf"/><Relationship Id="rId4" Type="http://schemas.openxmlformats.org/officeDocument/2006/relationships/tags" Target="../tags/tag321.xml"/><Relationship Id="rId9" Type="http://schemas.openxmlformats.org/officeDocument/2006/relationships/oleObject" Target="../embeddings/oleObject26.bin"/></Relationships>
</file>

<file path=ppt/slides/_rels/slide10.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tags" Target="../tags/tag351.xml"/><Relationship Id="rId7" Type="http://schemas.openxmlformats.org/officeDocument/2006/relationships/image" Target="../media/image12.jpeg"/><Relationship Id="rId2" Type="http://schemas.openxmlformats.org/officeDocument/2006/relationships/tags" Target="../tags/tag350.xml"/><Relationship Id="rId1" Type="http://schemas.openxmlformats.org/officeDocument/2006/relationships/vmlDrawing" Target="../drawings/vmlDrawing35.vml"/><Relationship Id="rId6" Type="http://schemas.openxmlformats.org/officeDocument/2006/relationships/image" Target="../media/image4.emf"/><Relationship Id="rId5" Type="http://schemas.openxmlformats.org/officeDocument/2006/relationships/oleObject" Target="../embeddings/oleObject35.bin"/><Relationship Id="rId4"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tags" Target="../tags/tag353.xml"/><Relationship Id="rId7" Type="http://schemas.openxmlformats.org/officeDocument/2006/relationships/image" Target="../media/image14.jpeg"/><Relationship Id="rId2" Type="http://schemas.openxmlformats.org/officeDocument/2006/relationships/tags" Target="../tags/tag352.xml"/><Relationship Id="rId1" Type="http://schemas.openxmlformats.org/officeDocument/2006/relationships/vmlDrawing" Target="../drawings/vmlDrawing36.vml"/><Relationship Id="rId6" Type="http://schemas.openxmlformats.org/officeDocument/2006/relationships/image" Target="../media/image4.emf"/><Relationship Id="rId5" Type="http://schemas.openxmlformats.org/officeDocument/2006/relationships/oleObject" Target="../embeddings/oleObject36.bin"/><Relationship Id="rId4"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tags" Target="../tags/tag355.xml"/><Relationship Id="rId7" Type="http://schemas.openxmlformats.org/officeDocument/2006/relationships/image" Target="../media/image15.jpeg"/><Relationship Id="rId2" Type="http://schemas.openxmlformats.org/officeDocument/2006/relationships/tags" Target="../tags/tag354.xml"/><Relationship Id="rId1" Type="http://schemas.openxmlformats.org/officeDocument/2006/relationships/vmlDrawing" Target="../drawings/vmlDrawing37.vml"/><Relationship Id="rId6" Type="http://schemas.openxmlformats.org/officeDocument/2006/relationships/image" Target="../media/image4.emf"/><Relationship Id="rId5" Type="http://schemas.openxmlformats.org/officeDocument/2006/relationships/oleObject" Target="../embeddings/oleObject37.bin"/><Relationship Id="rId4"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tags" Target="../tags/tag357.xml"/><Relationship Id="rId7" Type="http://schemas.openxmlformats.org/officeDocument/2006/relationships/image" Target="../media/image16.jpeg"/><Relationship Id="rId2" Type="http://schemas.openxmlformats.org/officeDocument/2006/relationships/tags" Target="../tags/tag356.xml"/><Relationship Id="rId1" Type="http://schemas.openxmlformats.org/officeDocument/2006/relationships/vmlDrawing" Target="../drawings/vmlDrawing38.vml"/><Relationship Id="rId6" Type="http://schemas.openxmlformats.org/officeDocument/2006/relationships/image" Target="../media/image4.emf"/><Relationship Id="rId5" Type="http://schemas.openxmlformats.org/officeDocument/2006/relationships/oleObject" Target="../embeddings/oleObject38.bin"/><Relationship Id="rId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tags" Target="../tags/tag359.xml"/><Relationship Id="rId2" Type="http://schemas.openxmlformats.org/officeDocument/2006/relationships/tags" Target="../tags/tag358.xml"/><Relationship Id="rId1" Type="http://schemas.openxmlformats.org/officeDocument/2006/relationships/vmlDrawing" Target="../drawings/vmlDrawing39.vml"/><Relationship Id="rId6" Type="http://schemas.openxmlformats.org/officeDocument/2006/relationships/image" Target="../media/image4.emf"/><Relationship Id="rId5" Type="http://schemas.openxmlformats.org/officeDocument/2006/relationships/oleObject" Target="../embeddings/oleObject39.bin"/><Relationship Id="rId4"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tags" Target="../tags/tag361.xml"/><Relationship Id="rId7" Type="http://schemas.openxmlformats.org/officeDocument/2006/relationships/image" Target="../media/image17.jpeg"/><Relationship Id="rId2" Type="http://schemas.openxmlformats.org/officeDocument/2006/relationships/tags" Target="../tags/tag360.xml"/><Relationship Id="rId1" Type="http://schemas.openxmlformats.org/officeDocument/2006/relationships/vmlDrawing" Target="../drawings/vmlDrawing40.vml"/><Relationship Id="rId6" Type="http://schemas.openxmlformats.org/officeDocument/2006/relationships/image" Target="../media/image4.emf"/><Relationship Id="rId5" Type="http://schemas.openxmlformats.org/officeDocument/2006/relationships/oleObject" Target="../embeddings/oleObject40.bin"/><Relationship Id="rId4"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tags" Target="../tags/tag363.xml"/><Relationship Id="rId7" Type="http://schemas.openxmlformats.org/officeDocument/2006/relationships/image" Target="../media/image18.jpeg"/><Relationship Id="rId2" Type="http://schemas.openxmlformats.org/officeDocument/2006/relationships/tags" Target="../tags/tag362.xml"/><Relationship Id="rId1" Type="http://schemas.openxmlformats.org/officeDocument/2006/relationships/vmlDrawing" Target="../drawings/vmlDrawing41.vml"/><Relationship Id="rId6" Type="http://schemas.openxmlformats.org/officeDocument/2006/relationships/image" Target="../media/image4.emf"/><Relationship Id="rId5" Type="http://schemas.openxmlformats.org/officeDocument/2006/relationships/oleObject" Target="../embeddings/oleObject41.bin"/><Relationship Id="rId4"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tags" Target="../tags/tag370.xml"/><Relationship Id="rId13" Type="http://schemas.openxmlformats.org/officeDocument/2006/relationships/image" Target="../media/image9.emf"/><Relationship Id="rId3" Type="http://schemas.openxmlformats.org/officeDocument/2006/relationships/tags" Target="../tags/tag365.xml"/><Relationship Id="rId7" Type="http://schemas.openxmlformats.org/officeDocument/2006/relationships/tags" Target="../tags/tag369.xml"/><Relationship Id="rId12" Type="http://schemas.openxmlformats.org/officeDocument/2006/relationships/oleObject" Target="../embeddings/oleObject42.bin"/><Relationship Id="rId2" Type="http://schemas.openxmlformats.org/officeDocument/2006/relationships/tags" Target="../tags/tag364.xml"/><Relationship Id="rId16" Type="http://schemas.openxmlformats.org/officeDocument/2006/relationships/slide" Target="slide30.xml"/><Relationship Id="rId1" Type="http://schemas.openxmlformats.org/officeDocument/2006/relationships/vmlDrawing" Target="../drawings/vmlDrawing42.vml"/><Relationship Id="rId6" Type="http://schemas.openxmlformats.org/officeDocument/2006/relationships/tags" Target="../tags/tag368.xml"/><Relationship Id="rId11" Type="http://schemas.openxmlformats.org/officeDocument/2006/relationships/slideLayout" Target="../slideLayouts/slideLayout3.xml"/><Relationship Id="rId5" Type="http://schemas.openxmlformats.org/officeDocument/2006/relationships/tags" Target="../tags/tag367.xml"/><Relationship Id="rId15" Type="http://schemas.openxmlformats.org/officeDocument/2006/relationships/slide" Target="slide21.xml"/><Relationship Id="rId10" Type="http://schemas.openxmlformats.org/officeDocument/2006/relationships/tags" Target="../tags/tag372.xml"/><Relationship Id="rId4" Type="http://schemas.openxmlformats.org/officeDocument/2006/relationships/tags" Target="../tags/tag366.xml"/><Relationship Id="rId9" Type="http://schemas.openxmlformats.org/officeDocument/2006/relationships/tags" Target="../tags/tag371.xml"/><Relationship Id="rId14" Type="http://schemas.openxmlformats.org/officeDocument/2006/relationships/slide" Target="slide3.xml"/></Relationships>
</file>

<file path=ppt/slides/_rels/slide18.xml.rels><?xml version="1.0" encoding="UTF-8" standalone="yes"?>
<Relationships xmlns="http://schemas.openxmlformats.org/package/2006/relationships"><Relationship Id="rId3" Type="http://schemas.openxmlformats.org/officeDocument/2006/relationships/tags" Target="../tags/tag374.xml"/><Relationship Id="rId2" Type="http://schemas.openxmlformats.org/officeDocument/2006/relationships/tags" Target="../tags/tag373.xml"/><Relationship Id="rId1" Type="http://schemas.openxmlformats.org/officeDocument/2006/relationships/vmlDrawing" Target="../drawings/vmlDrawing43.vml"/><Relationship Id="rId6" Type="http://schemas.openxmlformats.org/officeDocument/2006/relationships/image" Target="../media/image4.emf"/><Relationship Id="rId5" Type="http://schemas.openxmlformats.org/officeDocument/2006/relationships/oleObject" Target="../embeddings/oleObject43.bin"/><Relationship Id="rId4"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tags" Target="../tags/tag376.xml"/><Relationship Id="rId7" Type="http://schemas.openxmlformats.org/officeDocument/2006/relationships/image" Target="../media/image19.jpeg"/><Relationship Id="rId2" Type="http://schemas.openxmlformats.org/officeDocument/2006/relationships/tags" Target="../tags/tag375.xml"/><Relationship Id="rId1" Type="http://schemas.openxmlformats.org/officeDocument/2006/relationships/vmlDrawing" Target="../drawings/vmlDrawing44.vml"/><Relationship Id="rId6" Type="http://schemas.openxmlformats.org/officeDocument/2006/relationships/image" Target="../media/image4.emf"/><Relationship Id="rId5" Type="http://schemas.openxmlformats.org/officeDocument/2006/relationships/oleObject" Target="../embeddings/oleObject44.bin"/><Relationship Id="rId4"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5.emf"/><Relationship Id="rId3" Type="http://schemas.openxmlformats.org/officeDocument/2006/relationships/tags" Target="../tags/tag326.xml"/><Relationship Id="rId7" Type="http://schemas.openxmlformats.org/officeDocument/2006/relationships/oleObject" Target="../embeddings/oleObject27.bin"/><Relationship Id="rId2" Type="http://schemas.openxmlformats.org/officeDocument/2006/relationships/tags" Target="../tags/tag325.xml"/><Relationship Id="rId1" Type="http://schemas.openxmlformats.org/officeDocument/2006/relationships/vmlDrawing" Target="../drawings/vmlDrawing27.vml"/><Relationship Id="rId6" Type="http://schemas.openxmlformats.org/officeDocument/2006/relationships/slideLayout" Target="../slideLayouts/slideLayout2.xml"/><Relationship Id="rId5" Type="http://schemas.openxmlformats.org/officeDocument/2006/relationships/tags" Target="../tags/tag328.xml"/><Relationship Id="rId4" Type="http://schemas.openxmlformats.org/officeDocument/2006/relationships/tags" Target="../tags/tag327.xml"/></Relationships>
</file>

<file path=ppt/slides/_rels/slide20.xml.rels><?xml version="1.0" encoding="UTF-8" standalone="yes"?>
<Relationships xmlns="http://schemas.openxmlformats.org/package/2006/relationships"><Relationship Id="rId3" Type="http://schemas.openxmlformats.org/officeDocument/2006/relationships/tags" Target="../tags/tag378.xml"/><Relationship Id="rId7" Type="http://schemas.openxmlformats.org/officeDocument/2006/relationships/hyperlink" Target="https://www.ixiacom.com/products/breakingpoint-cloud" TargetMode="External"/><Relationship Id="rId2" Type="http://schemas.openxmlformats.org/officeDocument/2006/relationships/tags" Target="../tags/tag377.xml"/><Relationship Id="rId1" Type="http://schemas.openxmlformats.org/officeDocument/2006/relationships/vmlDrawing" Target="../drawings/vmlDrawing45.vml"/><Relationship Id="rId6" Type="http://schemas.openxmlformats.org/officeDocument/2006/relationships/image" Target="../media/image4.emf"/><Relationship Id="rId5" Type="http://schemas.openxmlformats.org/officeDocument/2006/relationships/oleObject" Target="../embeddings/oleObject45.bin"/><Relationship Id="rId4"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tags" Target="../tags/tag385.xml"/><Relationship Id="rId13" Type="http://schemas.openxmlformats.org/officeDocument/2006/relationships/image" Target="../media/image9.emf"/><Relationship Id="rId3" Type="http://schemas.openxmlformats.org/officeDocument/2006/relationships/tags" Target="../tags/tag380.xml"/><Relationship Id="rId7" Type="http://schemas.openxmlformats.org/officeDocument/2006/relationships/tags" Target="../tags/tag384.xml"/><Relationship Id="rId12" Type="http://schemas.openxmlformats.org/officeDocument/2006/relationships/oleObject" Target="../embeddings/oleObject46.bin"/><Relationship Id="rId2" Type="http://schemas.openxmlformats.org/officeDocument/2006/relationships/tags" Target="../tags/tag379.xml"/><Relationship Id="rId16" Type="http://schemas.openxmlformats.org/officeDocument/2006/relationships/slide" Target="slide30.xml"/><Relationship Id="rId1" Type="http://schemas.openxmlformats.org/officeDocument/2006/relationships/vmlDrawing" Target="../drawings/vmlDrawing46.vml"/><Relationship Id="rId6" Type="http://schemas.openxmlformats.org/officeDocument/2006/relationships/tags" Target="../tags/tag383.xml"/><Relationship Id="rId11" Type="http://schemas.openxmlformats.org/officeDocument/2006/relationships/slideLayout" Target="../slideLayouts/slideLayout3.xml"/><Relationship Id="rId5" Type="http://schemas.openxmlformats.org/officeDocument/2006/relationships/tags" Target="../tags/tag382.xml"/><Relationship Id="rId15" Type="http://schemas.openxmlformats.org/officeDocument/2006/relationships/slide" Target="slide17.xml"/><Relationship Id="rId10" Type="http://schemas.openxmlformats.org/officeDocument/2006/relationships/tags" Target="../tags/tag387.xml"/><Relationship Id="rId4" Type="http://schemas.openxmlformats.org/officeDocument/2006/relationships/tags" Target="../tags/tag381.xml"/><Relationship Id="rId9" Type="http://schemas.openxmlformats.org/officeDocument/2006/relationships/tags" Target="../tags/tag386.xml"/><Relationship Id="rId14" Type="http://schemas.openxmlformats.org/officeDocument/2006/relationships/slide" Target="slide3.xml"/></Relationships>
</file>

<file path=ppt/slides/_rels/slide22.xml.rels><?xml version="1.0" encoding="UTF-8" standalone="yes"?>
<Relationships xmlns="http://schemas.openxmlformats.org/package/2006/relationships"><Relationship Id="rId3" Type="http://schemas.openxmlformats.org/officeDocument/2006/relationships/tags" Target="../tags/tag389.xml"/><Relationship Id="rId2" Type="http://schemas.openxmlformats.org/officeDocument/2006/relationships/tags" Target="../tags/tag388.xml"/><Relationship Id="rId1" Type="http://schemas.openxmlformats.org/officeDocument/2006/relationships/vmlDrawing" Target="../drawings/vmlDrawing47.vml"/><Relationship Id="rId6" Type="http://schemas.openxmlformats.org/officeDocument/2006/relationships/image" Target="../media/image4.emf"/><Relationship Id="rId5" Type="http://schemas.openxmlformats.org/officeDocument/2006/relationships/oleObject" Target="../embeddings/oleObject47.bin"/><Relationship Id="rId4"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tags" Target="../tags/tag391.xml"/><Relationship Id="rId7" Type="http://schemas.openxmlformats.org/officeDocument/2006/relationships/image" Target="../media/image20.jpeg"/><Relationship Id="rId2" Type="http://schemas.openxmlformats.org/officeDocument/2006/relationships/tags" Target="../tags/tag390.xml"/><Relationship Id="rId1" Type="http://schemas.openxmlformats.org/officeDocument/2006/relationships/vmlDrawing" Target="../drawings/vmlDrawing48.vml"/><Relationship Id="rId6" Type="http://schemas.openxmlformats.org/officeDocument/2006/relationships/image" Target="../media/image4.emf"/><Relationship Id="rId5" Type="http://schemas.openxmlformats.org/officeDocument/2006/relationships/oleObject" Target="../embeddings/oleObject48.bin"/><Relationship Id="rId4"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tags" Target="../tags/tag393.xml"/><Relationship Id="rId7" Type="http://schemas.openxmlformats.org/officeDocument/2006/relationships/image" Target="../media/image21.jpeg"/><Relationship Id="rId2" Type="http://schemas.openxmlformats.org/officeDocument/2006/relationships/tags" Target="../tags/tag392.xml"/><Relationship Id="rId1" Type="http://schemas.openxmlformats.org/officeDocument/2006/relationships/vmlDrawing" Target="../drawings/vmlDrawing49.vml"/><Relationship Id="rId6" Type="http://schemas.openxmlformats.org/officeDocument/2006/relationships/image" Target="../media/image4.emf"/><Relationship Id="rId5" Type="http://schemas.openxmlformats.org/officeDocument/2006/relationships/oleObject" Target="../embeddings/oleObject49.bin"/><Relationship Id="rId4"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tags" Target="../tags/tag395.xml"/><Relationship Id="rId7" Type="http://schemas.openxmlformats.org/officeDocument/2006/relationships/image" Target="../media/image22.jpeg"/><Relationship Id="rId2" Type="http://schemas.openxmlformats.org/officeDocument/2006/relationships/tags" Target="../tags/tag394.xml"/><Relationship Id="rId1" Type="http://schemas.openxmlformats.org/officeDocument/2006/relationships/vmlDrawing" Target="../drawings/vmlDrawing50.vml"/><Relationship Id="rId6" Type="http://schemas.openxmlformats.org/officeDocument/2006/relationships/image" Target="../media/image4.emf"/><Relationship Id="rId5" Type="http://schemas.openxmlformats.org/officeDocument/2006/relationships/oleObject" Target="../embeddings/oleObject50.bin"/><Relationship Id="rId4"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24.jpeg"/><Relationship Id="rId3" Type="http://schemas.openxmlformats.org/officeDocument/2006/relationships/tags" Target="../tags/tag397.xml"/><Relationship Id="rId7" Type="http://schemas.openxmlformats.org/officeDocument/2006/relationships/image" Target="../media/image23.jpeg"/><Relationship Id="rId2" Type="http://schemas.openxmlformats.org/officeDocument/2006/relationships/tags" Target="../tags/tag396.xml"/><Relationship Id="rId1" Type="http://schemas.openxmlformats.org/officeDocument/2006/relationships/vmlDrawing" Target="../drawings/vmlDrawing51.vml"/><Relationship Id="rId6" Type="http://schemas.openxmlformats.org/officeDocument/2006/relationships/image" Target="../media/image4.emf"/><Relationship Id="rId5" Type="http://schemas.openxmlformats.org/officeDocument/2006/relationships/oleObject" Target="../embeddings/oleObject51.bin"/><Relationship Id="rId4"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tags" Target="../tags/tag399.xml"/><Relationship Id="rId2" Type="http://schemas.openxmlformats.org/officeDocument/2006/relationships/tags" Target="../tags/tag398.xml"/><Relationship Id="rId1" Type="http://schemas.openxmlformats.org/officeDocument/2006/relationships/vmlDrawing" Target="../drawings/vmlDrawing52.vml"/><Relationship Id="rId6" Type="http://schemas.openxmlformats.org/officeDocument/2006/relationships/image" Target="../media/image4.emf"/><Relationship Id="rId5" Type="http://schemas.openxmlformats.org/officeDocument/2006/relationships/oleObject" Target="../embeddings/oleObject52.bin"/><Relationship Id="rId4"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tags" Target="../tags/tag401.xml"/><Relationship Id="rId2" Type="http://schemas.openxmlformats.org/officeDocument/2006/relationships/tags" Target="../tags/tag400.xml"/><Relationship Id="rId1" Type="http://schemas.openxmlformats.org/officeDocument/2006/relationships/vmlDrawing" Target="../drawings/vmlDrawing53.vml"/><Relationship Id="rId6" Type="http://schemas.openxmlformats.org/officeDocument/2006/relationships/image" Target="../media/image4.emf"/><Relationship Id="rId5" Type="http://schemas.openxmlformats.org/officeDocument/2006/relationships/oleObject" Target="../embeddings/oleObject53.bin"/><Relationship Id="rId4"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tags" Target="../tags/tag403.xml"/><Relationship Id="rId7" Type="http://schemas.openxmlformats.org/officeDocument/2006/relationships/image" Target="../media/image25.jpeg"/><Relationship Id="rId2" Type="http://schemas.openxmlformats.org/officeDocument/2006/relationships/tags" Target="../tags/tag402.xml"/><Relationship Id="rId1" Type="http://schemas.openxmlformats.org/officeDocument/2006/relationships/vmlDrawing" Target="../drawings/vmlDrawing54.vml"/><Relationship Id="rId6" Type="http://schemas.openxmlformats.org/officeDocument/2006/relationships/image" Target="../media/image4.emf"/><Relationship Id="rId5" Type="http://schemas.openxmlformats.org/officeDocument/2006/relationships/oleObject" Target="../embeddings/oleObject54.bin"/><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tags" Target="../tags/tag335.xml"/><Relationship Id="rId13" Type="http://schemas.openxmlformats.org/officeDocument/2006/relationships/image" Target="../media/image9.emf"/><Relationship Id="rId3" Type="http://schemas.openxmlformats.org/officeDocument/2006/relationships/tags" Target="../tags/tag330.xml"/><Relationship Id="rId7" Type="http://schemas.openxmlformats.org/officeDocument/2006/relationships/tags" Target="../tags/tag334.xml"/><Relationship Id="rId12" Type="http://schemas.openxmlformats.org/officeDocument/2006/relationships/oleObject" Target="../embeddings/oleObject28.bin"/><Relationship Id="rId2" Type="http://schemas.openxmlformats.org/officeDocument/2006/relationships/tags" Target="../tags/tag329.xml"/><Relationship Id="rId16" Type="http://schemas.openxmlformats.org/officeDocument/2006/relationships/slide" Target="slide30.xml"/><Relationship Id="rId1" Type="http://schemas.openxmlformats.org/officeDocument/2006/relationships/vmlDrawing" Target="../drawings/vmlDrawing28.vml"/><Relationship Id="rId6" Type="http://schemas.openxmlformats.org/officeDocument/2006/relationships/tags" Target="../tags/tag333.xml"/><Relationship Id="rId11" Type="http://schemas.openxmlformats.org/officeDocument/2006/relationships/slideLayout" Target="../slideLayouts/slideLayout3.xml"/><Relationship Id="rId5" Type="http://schemas.openxmlformats.org/officeDocument/2006/relationships/tags" Target="../tags/tag332.xml"/><Relationship Id="rId15" Type="http://schemas.openxmlformats.org/officeDocument/2006/relationships/slide" Target="slide21.xml"/><Relationship Id="rId10" Type="http://schemas.openxmlformats.org/officeDocument/2006/relationships/tags" Target="../tags/tag337.xml"/><Relationship Id="rId4" Type="http://schemas.openxmlformats.org/officeDocument/2006/relationships/tags" Target="../tags/tag331.xml"/><Relationship Id="rId9" Type="http://schemas.openxmlformats.org/officeDocument/2006/relationships/tags" Target="../tags/tag336.xml"/><Relationship Id="rId14" Type="http://schemas.openxmlformats.org/officeDocument/2006/relationships/slide" Target="slide17.xml"/></Relationships>
</file>

<file path=ppt/slides/_rels/slide30.xml.rels><?xml version="1.0" encoding="UTF-8" standalone="yes"?>
<Relationships xmlns="http://schemas.openxmlformats.org/package/2006/relationships"><Relationship Id="rId8" Type="http://schemas.openxmlformats.org/officeDocument/2006/relationships/tags" Target="../tags/tag410.xml"/><Relationship Id="rId13" Type="http://schemas.openxmlformats.org/officeDocument/2006/relationships/image" Target="../media/image9.emf"/><Relationship Id="rId3" Type="http://schemas.openxmlformats.org/officeDocument/2006/relationships/tags" Target="../tags/tag405.xml"/><Relationship Id="rId7" Type="http://schemas.openxmlformats.org/officeDocument/2006/relationships/tags" Target="../tags/tag409.xml"/><Relationship Id="rId12" Type="http://schemas.openxmlformats.org/officeDocument/2006/relationships/oleObject" Target="../embeddings/oleObject55.bin"/><Relationship Id="rId2" Type="http://schemas.openxmlformats.org/officeDocument/2006/relationships/tags" Target="../tags/tag404.xml"/><Relationship Id="rId16" Type="http://schemas.openxmlformats.org/officeDocument/2006/relationships/slide" Target="slide21.xml"/><Relationship Id="rId1" Type="http://schemas.openxmlformats.org/officeDocument/2006/relationships/vmlDrawing" Target="../drawings/vmlDrawing55.vml"/><Relationship Id="rId6" Type="http://schemas.openxmlformats.org/officeDocument/2006/relationships/tags" Target="../tags/tag408.xml"/><Relationship Id="rId11" Type="http://schemas.openxmlformats.org/officeDocument/2006/relationships/slideLayout" Target="../slideLayouts/slideLayout3.xml"/><Relationship Id="rId5" Type="http://schemas.openxmlformats.org/officeDocument/2006/relationships/tags" Target="../tags/tag407.xml"/><Relationship Id="rId15" Type="http://schemas.openxmlformats.org/officeDocument/2006/relationships/slide" Target="slide17.xml"/><Relationship Id="rId10" Type="http://schemas.openxmlformats.org/officeDocument/2006/relationships/tags" Target="../tags/tag412.xml"/><Relationship Id="rId4" Type="http://schemas.openxmlformats.org/officeDocument/2006/relationships/tags" Target="../tags/tag406.xml"/><Relationship Id="rId9" Type="http://schemas.openxmlformats.org/officeDocument/2006/relationships/tags" Target="../tags/tag411.xml"/><Relationship Id="rId14" Type="http://schemas.openxmlformats.org/officeDocument/2006/relationships/slide" Target="slide3.xml"/></Relationships>
</file>

<file path=ppt/slides/_rels/slide31.xml.rels><?xml version="1.0" encoding="UTF-8" standalone="yes"?>
<Relationships xmlns="http://schemas.openxmlformats.org/package/2006/relationships"><Relationship Id="rId3" Type="http://schemas.openxmlformats.org/officeDocument/2006/relationships/tags" Target="../tags/tag414.xml"/><Relationship Id="rId2" Type="http://schemas.openxmlformats.org/officeDocument/2006/relationships/tags" Target="../tags/tag413.xml"/><Relationship Id="rId1" Type="http://schemas.openxmlformats.org/officeDocument/2006/relationships/vmlDrawing" Target="../drawings/vmlDrawing56.vml"/><Relationship Id="rId6" Type="http://schemas.openxmlformats.org/officeDocument/2006/relationships/image" Target="../media/image4.emf"/><Relationship Id="rId5" Type="http://schemas.openxmlformats.org/officeDocument/2006/relationships/oleObject" Target="../embeddings/oleObject56.bin"/><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tags" Target="../tags/tag339.xml"/><Relationship Id="rId2" Type="http://schemas.openxmlformats.org/officeDocument/2006/relationships/tags" Target="../tags/tag338.xml"/><Relationship Id="rId1" Type="http://schemas.openxmlformats.org/officeDocument/2006/relationships/vmlDrawing" Target="../drawings/vmlDrawing29.vml"/><Relationship Id="rId6" Type="http://schemas.openxmlformats.org/officeDocument/2006/relationships/image" Target="../media/image4.emf"/><Relationship Id="rId5" Type="http://schemas.openxmlformats.org/officeDocument/2006/relationships/oleObject" Target="../embeddings/oleObject29.bin"/><Relationship Id="rId4"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tags" Target="../tags/tag341.xml"/><Relationship Id="rId2" Type="http://schemas.openxmlformats.org/officeDocument/2006/relationships/tags" Target="../tags/tag340.xml"/><Relationship Id="rId1" Type="http://schemas.openxmlformats.org/officeDocument/2006/relationships/vmlDrawing" Target="../drawings/vmlDrawing30.vml"/><Relationship Id="rId6" Type="http://schemas.openxmlformats.org/officeDocument/2006/relationships/image" Target="../media/image4.emf"/><Relationship Id="rId5" Type="http://schemas.openxmlformats.org/officeDocument/2006/relationships/oleObject" Target="../embeddings/oleObject30.bin"/><Relationship Id="rId4"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tags" Target="../tags/tag343.xml"/><Relationship Id="rId2" Type="http://schemas.openxmlformats.org/officeDocument/2006/relationships/tags" Target="../tags/tag342.xml"/><Relationship Id="rId1" Type="http://schemas.openxmlformats.org/officeDocument/2006/relationships/vmlDrawing" Target="../drawings/vmlDrawing31.vml"/><Relationship Id="rId6" Type="http://schemas.openxmlformats.org/officeDocument/2006/relationships/image" Target="../media/image4.emf"/><Relationship Id="rId5" Type="http://schemas.openxmlformats.org/officeDocument/2006/relationships/oleObject" Target="../embeddings/oleObject31.bin"/><Relationship Id="rId4"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tags" Target="../tags/tag345.xml"/><Relationship Id="rId7" Type="http://schemas.openxmlformats.org/officeDocument/2006/relationships/image" Target="../media/image10.jpeg"/><Relationship Id="rId2" Type="http://schemas.openxmlformats.org/officeDocument/2006/relationships/tags" Target="../tags/tag344.xml"/><Relationship Id="rId1" Type="http://schemas.openxmlformats.org/officeDocument/2006/relationships/vmlDrawing" Target="../drawings/vmlDrawing32.vml"/><Relationship Id="rId6" Type="http://schemas.openxmlformats.org/officeDocument/2006/relationships/image" Target="../media/image4.emf"/><Relationship Id="rId5" Type="http://schemas.openxmlformats.org/officeDocument/2006/relationships/oleObject" Target="../embeddings/oleObject32.bin"/><Relationship Id="rId4"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tags" Target="../tags/tag347.xml"/><Relationship Id="rId7" Type="http://schemas.openxmlformats.org/officeDocument/2006/relationships/image" Target="../media/image11.jpeg"/><Relationship Id="rId2" Type="http://schemas.openxmlformats.org/officeDocument/2006/relationships/tags" Target="../tags/tag346.xml"/><Relationship Id="rId1" Type="http://schemas.openxmlformats.org/officeDocument/2006/relationships/vmlDrawing" Target="../drawings/vmlDrawing33.vml"/><Relationship Id="rId6" Type="http://schemas.openxmlformats.org/officeDocument/2006/relationships/image" Target="../media/image4.emf"/><Relationship Id="rId5" Type="http://schemas.openxmlformats.org/officeDocument/2006/relationships/oleObject" Target="../embeddings/oleObject33.bin"/><Relationship Id="rId4"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tags" Target="../tags/tag349.xml"/><Relationship Id="rId2" Type="http://schemas.openxmlformats.org/officeDocument/2006/relationships/tags" Target="../tags/tag348.xml"/><Relationship Id="rId1" Type="http://schemas.openxmlformats.org/officeDocument/2006/relationships/vmlDrawing" Target="../drawings/vmlDrawing34.vml"/><Relationship Id="rId6" Type="http://schemas.openxmlformats.org/officeDocument/2006/relationships/image" Target="../media/image4.emf"/><Relationship Id="rId5" Type="http://schemas.openxmlformats.org/officeDocument/2006/relationships/oleObject" Target="../embeddings/oleObject34.bin"/><Relationship Id="rId4"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8" hidden="1">
            <a:extLst>
              <a:ext uri="{FF2B5EF4-FFF2-40B4-BE49-F238E27FC236}">
                <a16:creationId xmlns:a16="http://schemas.microsoft.com/office/drawing/2014/main" id="{DFC82A3A-0A2D-4C91-9164-E53833C359F6}"/>
              </a:ext>
            </a:extLst>
          </p:cNvPr>
          <p:cNvGraphicFramePr>
            <a:graphicFrameLocks noChangeAspect="1"/>
          </p:cNvGraphicFramePr>
          <p:nvPr>
            <p:custDataLst>
              <p:tags r:id="rId2"/>
            </p:custDataLst>
            <p:extLst>
              <p:ext uri="{D42A27DB-BD31-4B8C-83A1-F6EECF244321}">
                <p14:modId xmlns:p14="http://schemas.microsoft.com/office/powerpoint/2010/main" val="417173167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8739" name="think-cell Slide" r:id="rId9" imgW="572" imgH="588" progId="TCLayout.ActiveDocument.1">
                  <p:embed/>
                </p:oleObj>
              </mc:Choice>
              <mc:Fallback>
                <p:oleObj name="think-cell Slide" r:id="rId9" imgW="572" imgH="588" progId="TCLayout.ActiveDocument.1">
                  <p:embed/>
                  <p:pic>
                    <p:nvPicPr>
                      <p:cNvPr id="3" name="Object 8" hidden="1">
                        <a:extLst>
                          <a:ext uri="{FF2B5EF4-FFF2-40B4-BE49-F238E27FC236}">
                            <a16:creationId xmlns:a16="http://schemas.microsoft.com/office/drawing/2014/main" id="{DFC82A3A-0A2D-4C91-9164-E53833C359F6}"/>
                          </a:ext>
                        </a:extLst>
                      </p:cNvPr>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2" name="Rectangle 7" hidden="1">
            <a:extLst>
              <a:ext uri="{FF2B5EF4-FFF2-40B4-BE49-F238E27FC236}">
                <a16:creationId xmlns:a16="http://schemas.microsoft.com/office/drawing/2014/main" id="{108DE052-9238-470A-B7A3-D8EB461E3CEB}"/>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ct val="0"/>
              </a:spcBef>
              <a:spcAft>
                <a:spcPct val="0"/>
              </a:spcAft>
            </a:pPr>
            <a:endParaRPr lang="en-US" sz="36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13" name="ClientLogo">
            <a:extLst>
              <a:ext uri="{FF2B5EF4-FFF2-40B4-BE49-F238E27FC236}">
                <a16:creationId xmlns:a16="http://schemas.microsoft.com/office/drawing/2014/main" id="{65325749-7AAF-48BD-98A6-4CB5E7984FC3}"/>
              </a:ext>
            </a:extLst>
          </p:cNvPr>
          <p:cNvSpPr>
            <a:spLocks noGrp="1"/>
          </p:cNvSpPr>
          <p:nvPr>
            <p:ph type="pic" sz="quarter" idx="14"/>
            <p:custDataLst>
              <p:tags r:id="rId4"/>
            </p:custDataLst>
          </p:nvPr>
        </p:nvSpPr>
        <p:spPr/>
      </p:sp>
      <p:sp>
        <p:nvSpPr>
          <p:cNvPr id="12" name="Documenttype">
            <a:extLst>
              <a:ext uri="{FF2B5EF4-FFF2-40B4-BE49-F238E27FC236}">
                <a16:creationId xmlns:a16="http://schemas.microsoft.com/office/drawing/2014/main" id="{9D5E38D1-D534-4062-B982-941B1C9C183C}"/>
              </a:ext>
            </a:extLst>
          </p:cNvPr>
          <p:cNvSpPr>
            <a:spLocks noGrp="1"/>
          </p:cNvSpPr>
          <p:nvPr>
            <p:ph type="body" sz="quarter" idx="13"/>
            <p:custDataLst>
              <p:tags r:id="rId5"/>
            </p:custDataLst>
          </p:nvPr>
        </p:nvSpPr>
        <p:spPr/>
        <p:txBody>
          <a:bodyPr/>
          <a:lstStyle/>
          <a:p>
            <a:endParaRPr lang="en-US"/>
          </a:p>
        </p:txBody>
      </p:sp>
      <p:sp>
        <p:nvSpPr>
          <p:cNvPr id="11" name="Subtitle">
            <a:extLst>
              <a:ext uri="{FF2B5EF4-FFF2-40B4-BE49-F238E27FC236}">
                <a16:creationId xmlns:a16="http://schemas.microsoft.com/office/drawing/2014/main" id="{20BEFABD-F324-4FAB-9070-4ABF9FDF650E}"/>
              </a:ext>
            </a:extLst>
          </p:cNvPr>
          <p:cNvSpPr>
            <a:spLocks noGrp="1"/>
          </p:cNvSpPr>
          <p:nvPr>
            <p:ph type="subTitle" idx="1"/>
            <p:custDataLst>
              <p:tags r:id="rId6"/>
            </p:custDataLst>
          </p:nvPr>
        </p:nvSpPr>
        <p:spPr/>
        <p:txBody>
          <a:bodyPr/>
          <a:lstStyle/>
          <a:p>
            <a:endParaRPr lang="en-US" dirty="0"/>
          </a:p>
        </p:txBody>
      </p:sp>
      <p:sp>
        <p:nvSpPr>
          <p:cNvPr id="4" name="Title">
            <a:extLst>
              <a:ext uri="{FF2B5EF4-FFF2-40B4-BE49-F238E27FC236}">
                <a16:creationId xmlns:a16="http://schemas.microsoft.com/office/drawing/2014/main" id="{FA5D4630-F7DD-45DE-8B28-13C4C3DDAD21}"/>
              </a:ext>
            </a:extLst>
          </p:cNvPr>
          <p:cNvSpPr>
            <a:spLocks noGrp="1"/>
          </p:cNvSpPr>
          <p:nvPr>
            <p:ph type="title"/>
            <p:custDataLst>
              <p:tags r:id="rId7"/>
            </p:custDataLst>
          </p:nvPr>
        </p:nvSpPr>
        <p:spPr/>
        <p:txBody>
          <a:bodyPr>
            <a:noAutofit/>
          </a:bodyPr>
          <a:lstStyle/>
          <a:p>
            <a:r>
              <a:rPr lang="en-US" sz="3600" dirty="0"/>
              <a:t>UNDERSTAND SECURING NETWORK CONNECTIVITY IN AZURE</a:t>
            </a:r>
          </a:p>
        </p:txBody>
      </p:sp>
    </p:spTree>
    <p:extLst>
      <p:ext uri="{BB962C8B-B14F-4D97-AF65-F5344CB8AC3E}">
        <p14:creationId xmlns:p14="http://schemas.microsoft.com/office/powerpoint/2010/main" val="30958909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5238"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pic>
        <p:nvPicPr>
          <p:cNvPr id="9" name="Picture 8" descr="In this screen shot, the Associate button in the Subnets blade is shown. You must associate a route table with a subnet in order for it to be in effect.">
            <a:extLst>
              <a:ext uri="{FF2B5EF4-FFF2-40B4-BE49-F238E27FC236}">
                <a16:creationId xmlns:a16="http://schemas.microsoft.com/office/drawing/2014/main" id="{C4AAAEB5-08F7-4925-9E15-F49211048473}"/>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3758692" y="201879"/>
            <a:ext cx="5641340" cy="3152140"/>
          </a:xfrm>
          <a:prstGeom prst="rect">
            <a:avLst/>
          </a:prstGeom>
          <a:noFill/>
          <a:ln>
            <a:noFill/>
          </a:ln>
        </p:spPr>
      </p:pic>
      <p:pic>
        <p:nvPicPr>
          <p:cNvPr id="10" name="Picture 9" descr="In this screen shot, we’ve chosen the AZ900_VNet and we see a list of subnets within that network. I need to associate my route table with a subnet in order for it to be in effect.">
            <a:extLst>
              <a:ext uri="{FF2B5EF4-FFF2-40B4-BE49-F238E27FC236}">
                <a16:creationId xmlns:a16="http://schemas.microsoft.com/office/drawing/2014/main" id="{DFC92D0F-4D45-4EB4-ADF7-4C93FE97D2A7}"/>
              </a:ext>
            </a:extLst>
          </p:cNvPr>
          <p:cNvPicPr/>
          <p:nvPr/>
        </p:nvPicPr>
        <p:blipFill>
          <a:blip r:embed="rId8">
            <a:extLst>
              <a:ext uri="{28A0092B-C50C-407E-A947-70E740481C1C}">
                <a14:useLocalDpi xmlns:a14="http://schemas.microsoft.com/office/drawing/2010/main" val="0"/>
              </a:ext>
            </a:extLst>
          </a:blip>
          <a:srcRect/>
          <a:stretch>
            <a:fillRect/>
          </a:stretch>
        </p:blipFill>
        <p:spPr bwMode="auto">
          <a:xfrm>
            <a:off x="3758692" y="3513810"/>
            <a:ext cx="5658485" cy="2943225"/>
          </a:xfrm>
          <a:prstGeom prst="rect">
            <a:avLst/>
          </a:prstGeom>
          <a:noFill/>
          <a:ln>
            <a:noFill/>
          </a:ln>
        </p:spPr>
      </p:pic>
    </p:spTree>
    <p:extLst>
      <p:ext uri="{BB962C8B-B14F-4D97-AF65-F5344CB8AC3E}">
        <p14:creationId xmlns:p14="http://schemas.microsoft.com/office/powerpoint/2010/main" val="2151341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6262"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9CDABC81-6E53-473A-A246-EDC2E5463C53}"/>
              </a:ext>
            </a:extLst>
          </p:cNvPr>
          <p:cNvSpPr/>
          <p:nvPr/>
        </p:nvSpPr>
        <p:spPr>
          <a:xfrm>
            <a:off x="3625515" y="1331041"/>
            <a:ext cx="8373979" cy="923330"/>
          </a:xfrm>
          <a:prstGeom prst="rect">
            <a:avLst/>
          </a:prstGeom>
        </p:spPr>
        <p:txBody>
          <a:bodyPr wrap="square">
            <a:spAutoFit/>
          </a:bodyPr>
          <a:lstStyle/>
          <a:p>
            <a:r>
              <a:rPr lang="en-US" dirty="0">
                <a:solidFill>
                  <a:srgbClr val="000000"/>
                </a:solidFill>
                <a:latin typeface="inherit"/>
                <a:ea typeface="Times New Roman" panose="02020603050405020304" pitchFamily="18" charset="0"/>
                <a:cs typeface="Times New Roman" panose="02020603050405020304" pitchFamily="18" charset="0"/>
              </a:rPr>
              <a:t>Once we’ve associated the route table with the subnets, we create a user-defined route so that </a:t>
            </a:r>
            <a:r>
              <a:rPr lang="en-US" dirty="0">
                <a:solidFill>
                  <a:srgbClr val="000000"/>
                </a:solidFill>
                <a:latin typeface="inherit"/>
                <a:cs typeface="Times New Roman" panose="02020603050405020304" pitchFamily="18" charset="0"/>
              </a:rPr>
              <a:t>traffic is directed through Azure Firewall. To do that, click on </a:t>
            </a:r>
            <a:r>
              <a:rPr lang="en-US" b="1" dirty="0">
                <a:solidFill>
                  <a:srgbClr val="000000"/>
                </a:solidFill>
                <a:latin typeface="inherit"/>
                <a:cs typeface="Times New Roman" panose="02020603050405020304" pitchFamily="18" charset="0"/>
              </a:rPr>
              <a:t>Routes</a:t>
            </a:r>
            <a:r>
              <a:rPr lang="en-US" dirty="0">
                <a:solidFill>
                  <a:srgbClr val="000000"/>
                </a:solidFill>
                <a:latin typeface="inherit"/>
                <a:cs typeface="Times New Roman" panose="02020603050405020304" pitchFamily="18" charset="0"/>
              </a:rPr>
              <a:t> and then click </a:t>
            </a:r>
            <a:r>
              <a:rPr lang="en-US" b="1" dirty="0">
                <a:solidFill>
                  <a:srgbClr val="000000"/>
                </a:solidFill>
                <a:latin typeface="inherit"/>
                <a:cs typeface="Times New Roman" panose="02020603050405020304" pitchFamily="18" charset="0"/>
              </a:rPr>
              <a:t>Add</a:t>
            </a:r>
            <a:r>
              <a:rPr lang="en-US" dirty="0">
                <a:solidFill>
                  <a:srgbClr val="000000"/>
                </a:solidFill>
                <a:latin typeface="inherit"/>
                <a:cs typeface="Times New Roman" panose="02020603050405020304" pitchFamily="18" charset="0"/>
              </a:rPr>
              <a:t>  </a:t>
            </a:r>
          </a:p>
        </p:txBody>
      </p:sp>
      <p:pic>
        <p:nvPicPr>
          <p:cNvPr id="11" name="Picture 10" descr="In this screen shot, a new user-defined route is being added by clicking Routes and then Add. Routes define how traffic in the associated subnets should be handled.">
            <a:extLst>
              <a:ext uri="{FF2B5EF4-FFF2-40B4-BE49-F238E27FC236}">
                <a16:creationId xmlns:a16="http://schemas.microsoft.com/office/drawing/2014/main" id="{52CFD512-A40D-46E9-A872-2E99CE024609}"/>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4491790" y="2473696"/>
            <a:ext cx="6388852" cy="3167535"/>
          </a:xfrm>
          <a:prstGeom prst="rect">
            <a:avLst/>
          </a:prstGeom>
          <a:noFill/>
          <a:ln>
            <a:noFill/>
          </a:ln>
        </p:spPr>
      </p:pic>
    </p:spTree>
    <p:extLst>
      <p:ext uri="{BB962C8B-B14F-4D97-AF65-F5344CB8AC3E}">
        <p14:creationId xmlns:p14="http://schemas.microsoft.com/office/powerpoint/2010/main" val="1805740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7285"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sp>
        <p:nvSpPr>
          <p:cNvPr id="8" name="Rectangle 7">
            <a:extLst>
              <a:ext uri="{FF2B5EF4-FFF2-40B4-BE49-F238E27FC236}">
                <a16:creationId xmlns:a16="http://schemas.microsoft.com/office/drawing/2014/main" id="{60881121-B293-4F67-8A26-5AEBC1E29246}"/>
              </a:ext>
            </a:extLst>
          </p:cNvPr>
          <p:cNvSpPr/>
          <p:nvPr/>
        </p:nvSpPr>
        <p:spPr>
          <a:xfrm>
            <a:off x="3657600" y="1417396"/>
            <a:ext cx="2903621" cy="3970318"/>
          </a:xfrm>
          <a:prstGeom prst="rect">
            <a:avLst/>
          </a:prstGeom>
        </p:spPr>
        <p:txBody>
          <a:bodyPr wrap="square">
            <a:spAutoFit/>
          </a:bodyPr>
          <a:lstStyle/>
          <a:p>
            <a:pPr>
              <a:spcBef>
                <a:spcPts val="600"/>
              </a:spcBef>
              <a:spcAft>
                <a:spcPts val="0"/>
              </a:spcAft>
            </a:pPr>
            <a:r>
              <a:rPr lang="en-US" dirty="0">
                <a:solidFill>
                  <a:srgbClr val="000000"/>
                </a:solidFill>
                <a:latin typeface="inherit"/>
                <a:ea typeface="Times New Roman" panose="02020603050405020304" pitchFamily="18" charset="0"/>
              </a:rPr>
              <a:t>This route is configured for 0.0.0.0/0, the notation for all traffic. It’s then sending that traffic to a virtual appliance (Azure Firewall in this case) located at IP address 10.1.1.4, which is the internal IP address of this firewall. Once this route is configured, it will immediately apply to all devices on the subnets associated with the route table.</a:t>
            </a:r>
            <a:endParaRPr lang="en-US" sz="1600" dirty="0">
              <a:effectLst/>
              <a:latin typeface="Times New Roman" panose="02020603050405020304" pitchFamily="18" charset="0"/>
              <a:ea typeface="Times New Roman" panose="02020603050405020304" pitchFamily="18" charset="0"/>
            </a:endParaRPr>
          </a:p>
        </p:txBody>
      </p:sp>
      <p:pic>
        <p:nvPicPr>
          <p:cNvPr id="10" name="Picture 9" descr="In this screen shot, a user-defined route is being added that sends all traffic (notated by 0.0.0.0/0) to the Azure Firewall at IP address 10.1.1.4.">
            <a:extLst>
              <a:ext uri="{FF2B5EF4-FFF2-40B4-BE49-F238E27FC236}">
                <a16:creationId xmlns:a16="http://schemas.microsoft.com/office/drawing/2014/main" id="{B016A0DB-AA84-422B-A1DD-0F2DF4944C29}"/>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6561221" y="1400212"/>
            <a:ext cx="5526405" cy="4227195"/>
          </a:xfrm>
          <a:prstGeom prst="rect">
            <a:avLst/>
          </a:prstGeom>
          <a:noFill/>
          <a:ln>
            <a:noFill/>
          </a:ln>
        </p:spPr>
      </p:pic>
    </p:spTree>
    <p:extLst>
      <p:ext uri="{BB962C8B-B14F-4D97-AF65-F5344CB8AC3E}">
        <p14:creationId xmlns:p14="http://schemas.microsoft.com/office/powerpoint/2010/main" val="2518407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9333"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A81B4DF8-5E03-4C3A-A71B-206421904B15}"/>
              </a:ext>
            </a:extLst>
          </p:cNvPr>
          <p:cNvSpPr/>
          <p:nvPr/>
        </p:nvSpPr>
        <p:spPr>
          <a:xfrm>
            <a:off x="3609474" y="1239025"/>
            <a:ext cx="8027789" cy="1754326"/>
          </a:xfrm>
          <a:prstGeom prst="rect">
            <a:avLst/>
          </a:prstGeom>
        </p:spPr>
        <p:txBody>
          <a:bodyPr wrap="square">
            <a:spAutoFit/>
          </a:bodyPr>
          <a:lstStyle/>
          <a:p>
            <a:pPr>
              <a:spcBef>
                <a:spcPts val="600"/>
              </a:spcBef>
              <a:spcAft>
                <a:spcPts val="0"/>
              </a:spcAft>
            </a:pPr>
            <a:r>
              <a:rPr lang="en-US" dirty="0">
                <a:solidFill>
                  <a:srgbClr val="000000"/>
                </a:solidFill>
                <a:latin typeface="inherit"/>
                <a:ea typeface="Times New Roman" panose="02020603050405020304" pitchFamily="18" charset="0"/>
              </a:rPr>
              <a:t>Remember that Azure Firewall blocks all traffic by default, so at this point, there’s no way to reach the </a:t>
            </a:r>
            <a:r>
              <a:rPr lang="en-US" dirty="0" err="1">
                <a:solidFill>
                  <a:srgbClr val="000000"/>
                </a:solidFill>
                <a:latin typeface="inherit"/>
                <a:ea typeface="Times New Roman" panose="02020603050405020304" pitchFamily="18" charset="0"/>
              </a:rPr>
              <a:t>jumpbox</a:t>
            </a:r>
            <a:r>
              <a:rPr lang="en-US" dirty="0">
                <a:solidFill>
                  <a:srgbClr val="000000"/>
                </a:solidFill>
                <a:latin typeface="inherit"/>
                <a:ea typeface="Times New Roman" panose="02020603050405020304" pitchFamily="18" charset="0"/>
              </a:rPr>
              <a:t> VM that’s in the </a:t>
            </a:r>
            <a:r>
              <a:rPr lang="en-US" dirty="0" err="1">
                <a:solidFill>
                  <a:srgbClr val="000000"/>
                </a:solidFill>
                <a:latin typeface="inherit"/>
                <a:ea typeface="Times New Roman" panose="02020603050405020304" pitchFamily="18" charset="0"/>
              </a:rPr>
              <a:t>JumpboxSubnet</a:t>
            </a:r>
            <a:r>
              <a:rPr lang="en-US" dirty="0">
                <a:solidFill>
                  <a:srgbClr val="000000"/>
                </a:solidFill>
                <a:latin typeface="inherit"/>
                <a:ea typeface="Times New Roman" panose="02020603050405020304" pitchFamily="18" charset="0"/>
              </a:rPr>
              <a:t>. In order to access that VM, you must configure a firewall rule in Azure Firewall that will forward the appropriate traffic to the </a:t>
            </a:r>
            <a:r>
              <a:rPr lang="en-US" dirty="0" err="1">
                <a:solidFill>
                  <a:srgbClr val="000000"/>
                </a:solidFill>
                <a:latin typeface="inherit"/>
                <a:ea typeface="Times New Roman" panose="02020603050405020304" pitchFamily="18" charset="0"/>
              </a:rPr>
              <a:t>jumpbox</a:t>
            </a:r>
            <a:r>
              <a:rPr lang="en-US" dirty="0">
                <a:solidFill>
                  <a:srgbClr val="000000"/>
                </a:solidFill>
                <a:latin typeface="inherit"/>
                <a:ea typeface="Times New Roman" panose="02020603050405020304" pitchFamily="18" charset="0"/>
              </a:rPr>
              <a:t> VM.</a:t>
            </a:r>
            <a:endParaRPr lang="en-US" sz="1600" dirty="0">
              <a:latin typeface="Times New Roman" panose="02020603050405020304" pitchFamily="18" charset="0"/>
              <a:ea typeface="Times New Roman" panose="02020603050405020304" pitchFamily="18" charset="0"/>
            </a:endParaRPr>
          </a:p>
          <a:p>
            <a:r>
              <a:rPr lang="en-US" dirty="0">
                <a:solidFill>
                  <a:srgbClr val="000000"/>
                </a:solidFill>
                <a:latin typeface="inherit"/>
                <a:ea typeface="Times New Roman" panose="02020603050405020304" pitchFamily="18" charset="0"/>
                <a:cs typeface="Times New Roman" panose="02020603050405020304" pitchFamily="18" charset="0"/>
              </a:rPr>
              <a:t>To add a firewall rule, open Azure Firewall in the Azure portal and click on </a:t>
            </a:r>
            <a:r>
              <a:rPr lang="en-US" b="1" dirty="0">
                <a:solidFill>
                  <a:srgbClr val="000000"/>
                </a:solidFill>
                <a:latin typeface="inherit"/>
                <a:ea typeface="Times New Roman" panose="02020603050405020304" pitchFamily="18" charset="0"/>
                <a:cs typeface="Times New Roman" panose="02020603050405020304" pitchFamily="18" charset="0"/>
              </a:rPr>
              <a:t>Rules</a:t>
            </a:r>
            <a:r>
              <a:rPr lang="en-US" dirty="0">
                <a:solidFill>
                  <a:srgbClr val="000000"/>
                </a:solidFill>
                <a:latin typeface="inherit"/>
                <a:ea typeface="Times New Roman" panose="02020603050405020304" pitchFamily="18" charset="0"/>
                <a:cs typeface="Times New Roman" panose="02020603050405020304" pitchFamily="18" charset="0"/>
              </a:rPr>
              <a:t>, select the type of rule, and click the </a:t>
            </a:r>
            <a:r>
              <a:rPr lang="en-US" b="1" dirty="0">
                <a:solidFill>
                  <a:srgbClr val="000000"/>
                </a:solidFill>
                <a:latin typeface="inherit"/>
                <a:ea typeface="Times New Roman" panose="02020603050405020304" pitchFamily="18" charset="0"/>
                <a:cs typeface="Times New Roman" panose="02020603050405020304" pitchFamily="18" charset="0"/>
              </a:rPr>
              <a:t>Add</a:t>
            </a:r>
            <a:r>
              <a:rPr lang="en-US" dirty="0">
                <a:solidFill>
                  <a:srgbClr val="000000"/>
                </a:solidFill>
                <a:latin typeface="inherit"/>
                <a:ea typeface="Times New Roman" panose="02020603050405020304" pitchFamily="18" charset="0"/>
                <a:cs typeface="Times New Roman" panose="02020603050405020304" pitchFamily="18" charset="0"/>
              </a:rPr>
              <a:t> button </a:t>
            </a:r>
            <a:endParaRPr lang="en-US" dirty="0"/>
          </a:p>
        </p:txBody>
      </p:sp>
      <p:pic>
        <p:nvPicPr>
          <p:cNvPr id="11" name="Picture 10" descr="In this screen shot, the Rules blade in the Azure portal shows the three type of rule collections available in Azure Firewall.">
            <a:extLst>
              <a:ext uri="{FF2B5EF4-FFF2-40B4-BE49-F238E27FC236}">
                <a16:creationId xmlns:a16="http://schemas.microsoft.com/office/drawing/2014/main" id="{DD07DEC6-D745-4578-AF77-612A7F169573}"/>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4949106" y="2993351"/>
            <a:ext cx="5630545" cy="3992245"/>
          </a:xfrm>
          <a:prstGeom prst="rect">
            <a:avLst/>
          </a:prstGeom>
          <a:noFill/>
          <a:ln>
            <a:noFill/>
          </a:ln>
        </p:spPr>
      </p:pic>
    </p:spTree>
    <p:extLst>
      <p:ext uri="{BB962C8B-B14F-4D97-AF65-F5344CB8AC3E}">
        <p14:creationId xmlns:p14="http://schemas.microsoft.com/office/powerpoint/2010/main" val="3959479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0359"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sp>
        <p:nvSpPr>
          <p:cNvPr id="8" name="Rectangle 7">
            <a:extLst>
              <a:ext uri="{FF2B5EF4-FFF2-40B4-BE49-F238E27FC236}">
                <a16:creationId xmlns:a16="http://schemas.microsoft.com/office/drawing/2014/main" id="{737B8C57-9059-4465-8083-E1A11B919C12}"/>
              </a:ext>
            </a:extLst>
          </p:cNvPr>
          <p:cNvSpPr/>
          <p:nvPr/>
        </p:nvSpPr>
        <p:spPr>
          <a:xfrm>
            <a:off x="3657600" y="201879"/>
            <a:ext cx="7979664" cy="6694140"/>
          </a:xfrm>
          <a:prstGeom prst="rect">
            <a:avLst/>
          </a:prstGeom>
        </p:spPr>
        <p:txBody>
          <a:bodyPr wrap="square">
            <a:spAutoFit/>
          </a:bodyPr>
          <a:lstStyle/>
          <a:p>
            <a:pPr>
              <a:spcBef>
                <a:spcPts val="600"/>
              </a:spcBef>
              <a:spcAft>
                <a:spcPts val="0"/>
              </a:spcAft>
            </a:pPr>
            <a:r>
              <a:rPr lang="en-US" dirty="0">
                <a:solidFill>
                  <a:srgbClr val="000000"/>
                </a:solidFill>
                <a:latin typeface="inherit"/>
                <a:ea typeface="Times New Roman" panose="02020603050405020304" pitchFamily="18" charset="0"/>
                <a:cs typeface="Times New Roman" panose="02020603050405020304" pitchFamily="18" charset="0"/>
              </a:rPr>
              <a:t>There are three types of rule collections available in Azure Firewall.</a:t>
            </a:r>
            <a:endParaRPr lang="en-US" sz="1600" dirty="0">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spcBef>
                <a:spcPts val="600"/>
              </a:spcBef>
              <a:spcAft>
                <a:spcPts val="600"/>
              </a:spcAft>
              <a:buSzPts val="1000"/>
              <a:buFont typeface="Wingdings" panose="05000000000000000000" pitchFamily="2" charset="2"/>
              <a:buChar char=""/>
              <a:tabLst>
                <a:tab pos="457200" algn="l"/>
              </a:tabLst>
            </a:pPr>
            <a:r>
              <a:rPr lang="en-US" b="1" dirty="0">
                <a:solidFill>
                  <a:srgbClr val="000000"/>
                </a:solidFill>
                <a:latin typeface="inherit"/>
                <a:ea typeface="Times New Roman" panose="02020603050405020304" pitchFamily="18" charset="0"/>
                <a:cs typeface="Times New Roman" panose="02020603050405020304" pitchFamily="18" charset="0"/>
              </a:rPr>
              <a:t>Network address translation (NAT) rules</a:t>
            </a:r>
            <a:r>
              <a:rPr lang="en-US" dirty="0">
                <a:solidFill>
                  <a:srgbClr val="000000"/>
                </a:solidFill>
                <a:latin typeface="inherit"/>
                <a:ea typeface="Times New Roman" panose="02020603050405020304" pitchFamily="18" charset="0"/>
                <a:cs typeface="Times New Roman" panose="02020603050405020304" pitchFamily="18" charset="0"/>
              </a:rPr>
              <a:t> These rules are used to forward traffic from the firewall to another device on the network.</a:t>
            </a:r>
          </a:p>
          <a:p>
            <a:pPr marL="342900" lvl="0" indent="-342900">
              <a:spcBef>
                <a:spcPts val="600"/>
              </a:spcBef>
              <a:spcAft>
                <a:spcPts val="600"/>
              </a:spcAft>
              <a:buSzPts val="1000"/>
              <a:buFont typeface="Wingdings" panose="05000000000000000000" pitchFamily="2" charset="2"/>
              <a:buChar char=""/>
              <a:tabLst>
                <a:tab pos="457200" algn="l"/>
              </a:tabLst>
            </a:pPr>
            <a:r>
              <a:rPr lang="en-US" b="1" dirty="0">
                <a:solidFill>
                  <a:srgbClr val="000000"/>
                </a:solidFill>
                <a:latin typeface="inherit"/>
                <a:ea typeface="Times New Roman" panose="02020603050405020304" pitchFamily="18" charset="0"/>
                <a:cs typeface="Times New Roman" panose="02020603050405020304" pitchFamily="18" charset="0"/>
              </a:rPr>
              <a:t>Network rules</a:t>
            </a:r>
            <a:r>
              <a:rPr lang="en-US" dirty="0">
                <a:solidFill>
                  <a:srgbClr val="000000"/>
                </a:solidFill>
                <a:latin typeface="inherit"/>
                <a:ea typeface="Times New Roman" panose="02020603050405020304" pitchFamily="18" charset="0"/>
                <a:cs typeface="Times New Roman" panose="02020603050405020304" pitchFamily="18" charset="0"/>
              </a:rPr>
              <a:t> These are rules that allow traffic on specific IP address ranges and ports that you specify.</a:t>
            </a:r>
            <a:endParaRPr lang="en-US" sz="1600" dirty="0">
              <a:latin typeface="Georgia" panose="02040502050405020303" pitchFamily="18" charset="0"/>
              <a:ea typeface="Times New Roman" panose="02020603050405020304" pitchFamily="18" charset="0"/>
              <a:cs typeface="Times New Roman" panose="02020603050405020304" pitchFamily="18" charset="0"/>
            </a:endParaRPr>
          </a:p>
          <a:p>
            <a:pPr marL="342900" lvl="0" indent="-342900">
              <a:spcBef>
                <a:spcPts val="600"/>
              </a:spcBef>
              <a:spcAft>
                <a:spcPts val="600"/>
              </a:spcAft>
              <a:buSzPts val="1000"/>
              <a:buFont typeface="Wingdings" panose="05000000000000000000" pitchFamily="2" charset="2"/>
              <a:buChar char=""/>
              <a:tabLst>
                <a:tab pos="457200" algn="l"/>
              </a:tabLst>
            </a:pPr>
            <a:r>
              <a:rPr lang="en-US" b="1" dirty="0">
                <a:solidFill>
                  <a:srgbClr val="000000"/>
                </a:solidFill>
                <a:latin typeface="inherit"/>
                <a:ea typeface="Times New Roman" panose="02020603050405020304" pitchFamily="18" charset="0"/>
                <a:cs typeface="Times New Roman" panose="02020603050405020304" pitchFamily="18" charset="0"/>
              </a:rPr>
              <a:t>Application rules</a:t>
            </a:r>
            <a:r>
              <a:rPr lang="en-US" dirty="0">
                <a:solidFill>
                  <a:srgbClr val="000000"/>
                </a:solidFill>
                <a:latin typeface="inherit"/>
                <a:ea typeface="Times New Roman" panose="02020603050405020304" pitchFamily="18" charset="0"/>
                <a:cs typeface="Times New Roman" panose="02020603050405020304" pitchFamily="18" charset="0"/>
              </a:rPr>
              <a:t> Application rules are used to allow applications such as Windows Update to communicate across your network. They can also be used to allow particular domain names such as azure.com and microsoft.com.</a:t>
            </a:r>
          </a:p>
          <a:p>
            <a:r>
              <a:rPr lang="en-US" dirty="0"/>
              <a:t>Azure Firewall combines all of the rules of a specific type and priority into a rule collection. The priority is a number between 100 and 65,000. Lower numbers represent a higher rule priority and are processed first. </a:t>
            </a:r>
          </a:p>
          <a:p>
            <a:endParaRPr lang="en-US" dirty="0"/>
          </a:p>
          <a:p>
            <a:r>
              <a:rPr lang="en-US" dirty="0"/>
              <a:t>When network traffic enters the firewall, NAT rules are applied first. If the traffic matches a NAT rule, Azure Firewall applies an implicit network rule so that the traffic can be routed appropriately, and all further rule processing stops.</a:t>
            </a:r>
          </a:p>
          <a:p>
            <a:r>
              <a:rPr lang="en-US" dirty="0"/>
              <a:t>If there isn’t a NAT rule that matches the traffic, network rules are applied. If a network rule matches the traffic, all further rule processing is stopped. If there isn’t a network rule that applies to the traffic, the application rules are applied. If none of the application rules match the traffic, the traffic is rejected by the firewall.</a:t>
            </a:r>
          </a:p>
          <a:p>
            <a:pPr lvl="0">
              <a:spcBef>
                <a:spcPts val="600"/>
              </a:spcBef>
              <a:spcAft>
                <a:spcPts val="600"/>
              </a:spcAft>
              <a:buSzPts val="1000"/>
              <a:tabLst>
                <a:tab pos="457200" algn="l"/>
              </a:tabLst>
            </a:pPr>
            <a:endParaRPr lang="en-US" sz="1600" dirty="0">
              <a:solidFill>
                <a:srgbClr val="000000"/>
              </a:solidFill>
              <a:effectLst/>
              <a:latin typeface="inherit"/>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6444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1389"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sp>
        <p:nvSpPr>
          <p:cNvPr id="10" name="Rectangle 7">
            <a:extLst>
              <a:ext uri="{FF2B5EF4-FFF2-40B4-BE49-F238E27FC236}">
                <a16:creationId xmlns:a16="http://schemas.microsoft.com/office/drawing/2014/main" id="{AC2CB2BB-D398-44C6-89DC-1303B5048B52}"/>
              </a:ext>
            </a:extLst>
          </p:cNvPr>
          <p:cNvSpPr>
            <a:spLocks noChangeArrowheads="1"/>
          </p:cNvSpPr>
          <p:nvPr/>
        </p:nvSpPr>
        <p:spPr bwMode="auto">
          <a:xfrm>
            <a:off x="3622469" y="1329766"/>
            <a:ext cx="8014796" cy="2154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indent="0" fontAlgn="base">
              <a:lnSpc>
                <a:spcPct val="100000"/>
              </a:lnSpc>
              <a:spcBef>
                <a:spcPct val="0"/>
              </a:spcBef>
              <a:spcAft>
                <a:spcPct val="0"/>
              </a:spcAft>
              <a:buClrTx/>
              <a:buSzTx/>
              <a:buFontTx/>
              <a:buNone/>
              <a:tabLst/>
            </a:pPr>
            <a:r>
              <a:rPr lang="en-US" altLang="en-US" dirty="0"/>
              <a:t>To allow access to remote into the </a:t>
            </a:r>
            <a:r>
              <a:rPr lang="en-US" altLang="en-US" dirty="0" err="1"/>
              <a:t>jumpbox</a:t>
            </a:r>
            <a:r>
              <a:rPr lang="en-US" altLang="en-US" dirty="0"/>
              <a:t> VM, you might configure a NAT rule that forwards any traffic on port 55000 to port 3389 (the port for remote desktop) on the internal IP of the </a:t>
            </a:r>
            <a:r>
              <a:rPr lang="en-US" altLang="en-US" dirty="0" err="1"/>
              <a:t>jumpbox</a:t>
            </a:r>
            <a:r>
              <a:rPr lang="en-US" altLang="en-US" dirty="0"/>
              <a:t> VM. Because port 55000 is a general port that wouldn’t normally be used for remote desktop, someone with malicious intent would likely never discover that it’s being used for that purpose.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1382" name="Picture 236" descr="In this screen shot, a new NAT rule is being created that sends traffic on port 55000 to port 3389 (the remote desktop port) on the jumpbox VM at IP address 10.1.0.4.">
            <a:extLst>
              <a:ext uri="{FF2B5EF4-FFF2-40B4-BE49-F238E27FC236}">
                <a16:creationId xmlns:a16="http://schemas.microsoft.com/office/drawing/2014/main" id="{247E6EB2-5641-49D6-9098-2CD9656247E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69809" y="3429000"/>
            <a:ext cx="6843164" cy="2215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33743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406"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pic>
        <p:nvPicPr>
          <p:cNvPr id="9" name="Picture 8" descr="In this screen shot, the threat intelligence blade for Azure Firewall is shown. You can choose between alert only mode and alert and deny mode.">
            <a:extLst>
              <a:ext uri="{FF2B5EF4-FFF2-40B4-BE49-F238E27FC236}">
                <a16:creationId xmlns:a16="http://schemas.microsoft.com/office/drawing/2014/main" id="{9F4B0263-49FC-4349-B421-7794857B50EB}"/>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4961422" y="1336667"/>
            <a:ext cx="5654040" cy="2849245"/>
          </a:xfrm>
          <a:prstGeom prst="rect">
            <a:avLst/>
          </a:prstGeom>
          <a:noFill/>
          <a:ln>
            <a:noFill/>
          </a:ln>
        </p:spPr>
      </p:pic>
      <p:sp>
        <p:nvSpPr>
          <p:cNvPr id="5" name="Rectangle 4">
            <a:extLst>
              <a:ext uri="{FF2B5EF4-FFF2-40B4-BE49-F238E27FC236}">
                <a16:creationId xmlns:a16="http://schemas.microsoft.com/office/drawing/2014/main" id="{51C5B1F0-72CA-4883-84C4-49CB71CA98D7}"/>
              </a:ext>
            </a:extLst>
          </p:cNvPr>
          <p:cNvSpPr/>
          <p:nvPr/>
        </p:nvSpPr>
        <p:spPr>
          <a:xfrm>
            <a:off x="3651344" y="4128066"/>
            <a:ext cx="8235856" cy="2385268"/>
          </a:xfrm>
          <a:prstGeom prst="rect">
            <a:avLst/>
          </a:prstGeom>
        </p:spPr>
        <p:txBody>
          <a:bodyPr wrap="square">
            <a:spAutoFit/>
          </a:bodyPr>
          <a:lstStyle/>
          <a:p>
            <a:pPr>
              <a:spcBef>
                <a:spcPts val="600"/>
              </a:spcBef>
            </a:pPr>
            <a:r>
              <a:rPr lang="en-US" altLang="en-US" dirty="0">
                <a:solidFill>
                  <a:srgbClr val="000000"/>
                </a:solidFill>
                <a:latin typeface="Arial" panose="020B0604020202020204" pitchFamily="34" charset="0"/>
              </a:rPr>
              <a:t>In addition to rules that you configure, the threat intelligence feature (currently in preview) in Azure Firewall can protect you from known malicious IP addresses and domain names. Microsoft constantly updates their list of known bad actors, and the data collected is provided in the Microsoft Threat Intelligence feed.</a:t>
            </a:r>
          </a:p>
          <a:p>
            <a:pPr>
              <a:spcBef>
                <a:spcPts val="600"/>
              </a:spcBef>
              <a:spcAft>
                <a:spcPts val="0"/>
              </a:spcAft>
            </a:pPr>
            <a:r>
              <a:rPr lang="en-US" dirty="0">
                <a:solidFill>
                  <a:srgbClr val="000000"/>
                </a:solidFill>
                <a:latin typeface="Arial" panose="020B0604020202020204" pitchFamily="34" charset="0"/>
              </a:rPr>
              <a:t>For every hour that you have an Azure Firewall deployed, Microsoft will bill you $1.25. You are also billed $0.03 for every gigabyte of data processed by the firewall.</a:t>
            </a:r>
          </a:p>
        </p:txBody>
      </p:sp>
    </p:spTree>
    <p:extLst>
      <p:ext uri="{BB962C8B-B14F-4D97-AF65-F5344CB8AC3E}">
        <p14:creationId xmlns:p14="http://schemas.microsoft.com/office/powerpoint/2010/main" val="1665508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0DA00DC4-D54B-4105-99C7-86B9FCFCFF1C}"/>
              </a:ext>
            </a:extLst>
          </p:cNvPr>
          <p:cNvGraphicFramePr>
            <a:graphicFrameLocks noChangeAspect="1"/>
          </p:cNvGraphicFramePr>
          <p:nvPr>
            <p:custDataLst>
              <p:tags r:id="rId2"/>
            </p:custDataLst>
            <p:extLst>
              <p:ext uri="{D42A27DB-BD31-4B8C-83A1-F6EECF244321}">
                <p14:modId xmlns:p14="http://schemas.microsoft.com/office/powerpoint/2010/main" val="370232142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2840" name="think-cell Slide" r:id="rId12" imgW="186" imgH="179" progId="TCLayout.ActiveDocument.1">
                  <p:embed/>
                </p:oleObj>
              </mc:Choice>
              <mc:Fallback>
                <p:oleObj name="think-cell Slide" r:id="rId12" imgW="186" imgH="179" progId="TCLayout.ActiveDocument.1">
                  <p:embed/>
                  <p:pic>
                    <p:nvPicPr>
                      <p:cNvPr id="8" name="Object 7" hidden="1">
                        <a:extLst>
                          <a:ext uri="{FF2B5EF4-FFF2-40B4-BE49-F238E27FC236}">
                            <a16:creationId xmlns:a16="http://schemas.microsoft.com/office/drawing/2014/main" id="{0DA00DC4-D54B-4105-99C7-86B9FCFCFF1C}"/>
                          </a:ext>
                        </a:extLst>
                      </p:cNvPr>
                      <p:cNvPicPr/>
                      <p:nvPr/>
                    </p:nvPicPr>
                    <p:blipFill>
                      <a:blip r:embed="rId13"/>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F731A480-28B5-49FA-8D72-CDE6B30B143D}"/>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7" name="Rectangle 6" hidden="1">
            <a:extLst>
              <a:ext uri="{FF2B5EF4-FFF2-40B4-BE49-F238E27FC236}">
                <a16:creationId xmlns:a16="http://schemas.microsoft.com/office/drawing/2014/main" id="{89773A46-7FAB-4E4B-A7B0-98CD03D7D867}"/>
              </a:ext>
            </a:extLst>
          </p:cNvPr>
          <p:cNvSpPr/>
          <p:nvPr>
            <p:custDataLst>
              <p:tags r:id="rId4"/>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1600" b="1"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4" name="2. Slide Title">
            <a:extLst>
              <a:ext uri="{FF2B5EF4-FFF2-40B4-BE49-F238E27FC236}">
                <a16:creationId xmlns:a16="http://schemas.microsoft.com/office/drawing/2014/main" id="{9BFFF79E-437C-4A95-88F8-040A71DCC72A}"/>
              </a:ext>
            </a:extLst>
          </p:cNvPr>
          <p:cNvSpPr>
            <a:spLocks noGrp="1"/>
          </p:cNvSpPr>
          <p:nvPr>
            <p:ph type="title"/>
            <p:custDataLst>
              <p:tags r:id="rId5"/>
            </p:custDataLst>
          </p:nvPr>
        </p:nvSpPr>
        <p:spPr>
          <a:xfrm>
            <a:off x="554736" y="1706563"/>
            <a:ext cx="3813048" cy="346249"/>
          </a:xfrm>
        </p:spPr>
        <p:txBody>
          <a:bodyPr vert="horz">
            <a:spAutoFit/>
          </a:bodyPr>
          <a:lstStyle/>
          <a:p>
            <a:r>
              <a:rPr lang="en-US" dirty="0"/>
              <a:t>Agenda</a:t>
            </a:r>
          </a:p>
        </p:txBody>
      </p:sp>
      <p:sp>
        <p:nvSpPr>
          <p:cNvPr id="18" name="1. On-page tracker">
            <a:extLst>
              <a:ext uri="{FF2B5EF4-FFF2-40B4-BE49-F238E27FC236}">
                <a16:creationId xmlns:a16="http://schemas.microsoft.com/office/drawing/2014/main" id="{F68542A4-BED1-4371-BE4F-3A1D84D342C6}"/>
              </a:ext>
            </a:extLst>
          </p:cNvPr>
          <p:cNvSpPr>
            <a:spLocks noGrp="1"/>
          </p:cNvSpPr>
          <p:nvPr>
            <p:ph type="body" sz="quarter" idx="17"/>
            <p:custDataLst>
              <p:tags r:id="rId6"/>
            </p:custDataLst>
          </p:nvPr>
        </p:nvSpPr>
        <p:spPr/>
        <p:txBody>
          <a:bodyPr/>
          <a:lstStyle/>
          <a:p>
            <a:endParaRPr lang="en-US"/>
          </a:p>
        </p:txBody>
      </p:sp>
      <p:sp>
        <p:nvSpPr>
          <p:cNvPr id="14" name="Text Placeholder 2">
            <a:hlinkClick r:id="rId14" action="ppaction://hlinksldjump"/>
            <a:extLst>
              <a:ext uri="{FF2B5EF4-FFF2-40B4-BE49-F238E27FC236}">
                <a16:creationId xmlns:a16="http://schemas.microsoft.com/office/drawing/2014/main" id="{C1C80A7B-7C20-4E9E-9349-4BDE3021D55D}"/>
              </a:ext>
            </a:extLst>
          </p:cNvPr>
          <p:cNvSpPr>
            <a:spLocks noGrp="1"/>
          </p:cNvSpPr>
          <p:nvPr>
            <p:custDataLst>
              <p:tags r:id="rId7"/>
            </p:custDataLst>
          </p:nvPr>
        </p:nvSpPr>
        <p:spPr bwMode="gray">
          <a:xfrm>
            <a:off x="4978399" y="2614613"/>
            <a:ext cx="6661150" cy="407988"/>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0963" rIns="0" bIns="82550"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dirty="0"/>
              <a:t>Understanding securing network </a:t>
            </a:r>
            <a:r>
              <a:rPr lang="en-US"/>
              <a:t>connectivity in Azure</a:t>
            </a:r>
            <a:endParaRPr lang="en-US" dirty="0"/>
          </a:p>
        </p:txBody>
      </p:sp>
      <p:sp>
        <p:nvSpPr>
          <p:cNvPr id="20" name="Text Placeholder 2">
            <a:extLst>
              <a:ext uri="{FF2B5EF4-FFF2-40B4-BE49-F238E27FC236}">
                <a16:creationId xmlns:a16="http://schemas.microsoft.com/office/drawing/2014/main" id="{82E26050-C5FB-46B4-8D12-D0C53D3BAA70}"/>
              </a:ext>
            </a:extLst>
          </p:cNvPr>
          <p:cNvSpPr>
            <a:spLocks noGrp="1"/>
          </p:cNvSpPr>
          <p:nvPr>
            <p:custDataLst>
              <p:tags r:id="rId8"/>
            </p:custDataLst>
          </p:nvPr>
        </p:nvSpPr>
        <p:spPr bwMode="gray">
          <a:xfrm>
            <a:off x="4978400" y="3022600"/>
            <a:ext cx="6661150" cy="406400"/>
          </a:xfrm>
          <a:prstGeom prst="rect">
            <a:avLst/>
          </a:prstGeom>
          <a:solidFill>
            <a:schemeClr val="accent1"/>
          </a:solidFill>
          <a:ln>
            <a:noFill/>
          </a:ln>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b="1">
                <a:solidFill>
                  <a:schemeClr val="tx2"/>
                </a:solidFill>
              </a:rPr>
              <a:t>D</a:t>
            </a:r>
            <a:r>
              <a:rPr lang="en-US" b="1" dirty="0">
                <a:solidFill>
                  <a:schemeClr val="tx2"/>
                </a:solidFill>
              </a:rPr>
              <a:t>D</a:t>
            </a:r>
            <a:r>
              <a:rPr lang="en-US" b="1">
                <a:solidFill>
                  <a:schemeClr val="tx2"/>
                </a:solidFill>
              </a:rPr>
              <a:t>oS </a:t>
            </a:r>
            <a:r>
              <a:rPr lang="en-US" b="1" dirty="0">
                <a:solidFill>
                  <a:schemeClr val="tx2"/>
                </a:solidFill>
              </a:rPr>
              <a:t>protection</a:t>
            </a:r>
          </a:p>
        </p:txBody>
      </p:sp>
      <p:sp>
        <p:nvSpPr>
          <p:cNvPr id="26" name="Text Placeholder 2">
            <a:hlinkClick r:id="rId15" action="ppaction://hlinksldjump"/>
            <a:extLst>
              <a:ext uri="{FF2B5EF4-FFF2-40B4-BE49-F238E27FC236}">
                <a16:creationId xmlns:a16="http://schemas.microsoft.com/office/drawing/2014/main" id="{A6F78D2C-7A91-4232-A98B-32DAB3C2C3FE}"/>
              </a:ext>
            </a:extLst>
          </p:cNvPr>
          <p:cNvSpPr>
            <a:spLocks noGrp="1"/>
          </p:cNvSpPr>
          <p:nvPr>
            <p:custDataLst>
              <p:tags r:id="rId9"/>
            </p:custDataLst>
          </p:nvPr>
        </p:nvSpPr>
        <p:spPr bwMode="gray">
          <a:xfrm>
            <a:off x="4978400" y="3429000"/>
            <a:ext cx="6661150" cy="406400"/>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dirty="0"/>
              <a:t>Network </a:t>
            </a:r>
            <a:r>
              <a:rPr lang="en-US"/>
              <a:t>Security Groups</a:t>
            </a:r>
            <a:endParaRPr lang="en-US" dirty="0"/>
          </a:p>
        </p:txBody>
      </p:sp>
      <p:sp>
        <p:nvSpPr>
          <p:cNvPr id="33" name="Text Placeholder 2">
            <a:hlinkClick r:id="rId16" action="ppaction://hlinksldjump"/>
            <a:extLst>
              <a:ext uri="{FF2B5EF4-FFF2-40B4-BE49-F238E27FC236}">
                <a16:creationId xmlns:a16="http://schemas.microsoft.com/office/drawing/2014/main" id="{07863772-66D6-4CD4-AC76-4211CCC349EA}"/>
              </a:ext>
            </a:extLst>
          </p:cNvPr>
          <p:cNvSpPr>
            <a:spLocks noGrp="1"/>
          </p:cNvSpPr>
          <p:nvPr>
            <p:custDataLst>
              <p:tags r:id="rId10"/>
            </p:custDataLst>
          </p:nvPr>
        </p:nvSpPr>
        <p:spPr bwMode="gray">
          <a:xfrm>
            <a:off x="4978400" y="3835400"/>
            <a:ext cx="6661150" cy="407988"/>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2550"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Choosing an appropriate Azure </a:t>
            </a:r>
            <a:r>
              <a:rPr lang="en-US" altLang="en-US"/>
              <a:t>security solutions</a:t>
            </a:r>
            <a:endParaRPr lang="en-US" dirty="0"/>
          </a:p>
        </p:txBody>
      </p:sp>
    </p:spTree>
    <p:extLst>
      <p:ext uri="{BB962C8B-B14F-4D97-AF65-F5344CB8AC3E}">
        <p14:creationId xmlns:p14="http://schemas.microsoft.com/office/powerpoint/2010/main" val="4979826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8A76EF99-E240-4BED-925B-78C283AF78E5}"/>
              </a:ext>
            </a:extLst>
          </p:cNvPr>
          <p:cNvGraphicFramePr>
            <a:graphicFrameLocks noChangeAspect="1"/>
          </p:cNvGraphicFramePr>
          <p:nvPr>
            <p:custDataLst>
              <p:tags r:id="rId2"/>
            </p:custDataLst>
            <p:extLst>
              <p:ext uri="{D42A27DB-BD31-4B8C-83A1-F6EECF244321}">
                <p14:modId xmlns:p14="http://schemas.microsoft.com/office/powerpoint/2010/main" val="337860529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3429"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16AD463B-E1DD-4075-B7C7-6B5096D2603F}"/>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2BBB45DB-F1C6-4A67-B8FA-AB1F3FCD45B8}"/>
              </a:ext>
            </a:extLst>
          </p:cNvPr>
          <p:cNvSpPr>
            <a:spLocks noGrp="1"/>
          </p:cNvSpPr>
          <p:nvPr>
            <p:ph type="title"/>
          </p:nvPr>
        </p:nvSpPr>
        <p:spPr/>
        <p:txBody>
          <a:bodyPr/>
          <a:lstStyle/>
          <a:p>
            <a:r>
              <a:rPr lang="en-US" dirty="0"/>
              <a:t>DDoS protection</a:t>
            </a:r>
          </a:p>
        </p:txBody>
      </p:sp>
      <p:sp>
        <p:nvSpPr>
          <p:cNvPr id="3" name="Subtitle 2">
            <a:extLst>
              <a:ext uri="{FF2B5EF4-FFF2-40B4-BE49-F238E27FC236}">
                <a16:creationId xmlns:a16="http://schemas.microsoft.com/office/drawing/2014/main" id="{E7D04D81-60A5-4508-B24C-8D44D3B921EC}"/>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F0D86575-DE07-4644-A1A6-B39077206939}"/>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A5B50E00-A209-494C-8573-4A9184B216CB}"/>
              </a:ext>
            </a:extLst>
          </p:cNvPr>
          <p:cNvSpPr/>
          <p:nvPr/>
        </p:nvSpPr>
        <p:spPr>
          <a:xfrm>
            <a:off x="3673641" y="1189737"/>
            <a:ext cx="8101263" cy="4478149"/>
          </a:xfrm>
          <a:prstGeom prst="rect">
            <a:avLst/>
          </a:prstGeom>
        </p:spPr>
        <p:txBody>
          <a:bodyPr wrap="square">
            <a:spAutoFit/>
          </a:bodyPr>
          <a:lstStyle/>
          <a:p>
            <a:pPr>
              <a:spcBef>
                <a:spcPts val="600"/>
              </a:spcBef>
              <a:spcAft>
                <a:spcPts val="0"/>
              </a:spcAft>
            </a:pPr>
            <a:r>
              <a:rPr lang="en-US" dirty="0">
                <a:solidFill>
                  <a:srgbClr val="000000"/>
                </a:solidFill>
                <a:latin typeface="inherit"/>
                <a:ea typeface="Times New Roman" panose="02020603050405020304" pitchFamily="18" charset="0"/>
              </a:rPr>
              <a:t>Azure can help protect against DDoS attacks with DDoS protection. DDoS protection is a feature of Azure Virtual Networks. </a:t>
            </a:r>
          </a:p>
          <a:p>
            <a:pPr>
              <a:spcBef>
                <a:spcPts val="600"/>
              </a:spcBef>
              <a:spcAft>
                <a:spcPts val="0"/>
              </a:spcAft>
            </a:pPr>
            <a:r>
              <a:rPr lang="en-US" dirty="0">
                <a:solidFill>
                  <a:srgbClr val="000000"/>
                </a:solidFill>
                <a:latin typeface="inherit"/>
                <a:ea typeface="Times New Roman" panose="02020603050405020304" pitchFamily="18" charset="0"/>
              </a:rPr>
              <a:t>There are two tiers of DDoS protection; Basic and Standard. </a:t>
            </a:r>
          </a:p>
          <a:p>
            <a:pPr>
              <a:spcBef>
                <a:spcPts val="600"/>
              </a:spcBef>
              <a:spcAft>
                <a:spcPts val="0"/>
              </a:spcAft>
            </a:pPr>
            <a:r>
              <a:rPr lang="en-US" dirty="0">
                <a:solidFill>
                  <a:srgbClr val="000000"/>
                </a:solidFill>
                <a:latin typeface="inherit"/>
                <a:ea typeface="Times New Roman" panose="02020603050405020304" pitchFamily="18" charset="0"/>
              </a:rPr>
              <a:t>Basic protects you from volume-based DDoS attacks by distributing large amounts of volume across all of Azure’s network infrastructure. Basic DDoS protection applies to both IPv4 and IPv6 public IP addresses. With the Basic tier, you have no logging or reporting of any DDoS mitigation, and there’s no way to configure alerts, so that you’re notified if a problem is detected. However, the Basic tier is free and provides basic protection.</a:t>
            </a:r>
            <a:endParaRPr lang="en-US" sz="1600" dirty="0">
              <a:latin typeface="Times New Roman" panose="02020603050405020304" pitchFamily="18" charset="0"/>
              <a:ea typeface="Times New Roman" panose="02020603050405020304" pitchFamily="18" charset="0"/>
            </a:endParaRPr>
          </a:p>
          <a:p>
            <a:pPr>
              <a:spcBef>
                <a:spcPts val="600"/>
              </a:spcBef>
              <a:spcAft>
                <a:spcPts val="0"/>
              </a:spcAft>
            </a:pPr>
            <a:r>
              <a:rPr lang="en-US" dirty="0">
                <a:solidFill>
                  <a:srgbClr val="000000"/>
                </a:solidFill>
                <a:latin typeface="inherit"/>
                <a:ea typeface="Times New Roman" panose="02020603050405020304" pitchFamily="18" charset="0"/>
              </a:rPr>
              <a:t>The DDoS Standard tier offers protection not only from volume-based DDoS attacks, but when used in combination with Azure Application Gateway, it also protects from attacks designed to target the security of your applications. It offers logging and alerting of DDoS events and mitigations, and if you need help during a DDoS attack, Microsoft provides access to experts who can help you. The DDoS Standard tier applies only to IPv6 public IP addresses.</a:t>
            </a:r>
            <a:endParaRPr lang="en-US"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5344230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7C02AEB9-6606-4259-9DC2-3FC7875C9B5B}"/>
              </a:ext>
            </a:extLst>
          </p:cNvPr>
          <p:cNvGraphicFramePr>
            <a:graphicFrameLocks noChangeAspect="1"/>
          </p:cNvGraphicFramePr>
          <p:nvPr>
            <p:custDataLst>
              <p:tags r:id="rId2"/>
            </p:custDataLst>
            <p:extLst>
              <p:ext uri="{D42A27DB-BD31-4B8C-83A1-F6EECF244321}">
                <p14:modId xmlns:p14="http://schemas.microsoft.com/office/powerpoint/2010/main" val="22192413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4453"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8" name="Rectangle 7" hidden="1">
            <a:extLst>
              <a:ext uri="{FF2B5EF4-FFF2-40B4-BE49-F238E27FC236}">
                <a16:creationId xmlns:a16="http://schemas.microsoft.com/office/drawing/2014/main" id="{B4082ED7-76D5-4E7F-BA14-58F3D64A5375}"/>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E7D04D81-60A5-4508-B24C-8D44D3B921EC}"/>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F0D86575-DE07-4644-A1A6-B39077206939}"/>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A5B50E00-A209-494C-8573-4A9184B216CB}"/>
              </a:ext>
            </a:extLst>
          </p:cNvPr>
          <p:cNvSpPr/>
          <p:nvPr/>
        </p:nvSpPr>
        <p:spPr>
          <a:xfrm>
            <a:off x="3673641" y="1189737"/>
            <a:ext cx="8101263" cy="1754326"/>
          </a:xfrm>
          <a:prstGeom prst="rect">
            <a:avLst/>
          </a:prstGeom>
        </p:spPr>
        <p:txBody>
          <a:bodyPr wrap="square">
            <a:spAutoFit/>
          </a:bodyPr>
          <a:lstStyle/>
          <a:p>
            <a:r>
              <a:rPr lang="en-US" dirty="0"/>
              <a:t>The Standard tier is targeted at enterprise customers and is billed at $2,994.00 per month, plus a small fee per gigabyte for data that is processed. The fixed monthly price covers up to 100 resources. If you need to cover additional resources, you pay an additional $30.00 per resource per month.</a:t>
            </a:r>
          </a:p>
          <a:p>
            <a:r>
              <a:rPr lang="en-US" dirty="0"/>
              <a:t>To enable the DDoS Standard tier, click </a:t>
            </a:r>
            <a:r>
              <a:rPr lang="en-US" b="1" dirty="0"/>
              <a:t>DDoS Protection</a:t>
            </a:r>
            <a:r>
              <a:rPr lang="en-US" dirty="0"/>
              <a:t> in your virtual network in the Azure portal and select </a:t>
            </a:r>
            <a:r>
              <a:rPr lang="en-US" b="1" dirty="0"/>
              <a:t>Standard</a:t>
            </a:r>
            <a:r>
              <a:rPr lang="en-US" dirty="0"/>
              <a:t>.</a:t>
            </a:r>
            <a:endParaRPr lang="en-US" sz="1600" dirty="0">
              <a:effectLst/>
              <a:latin typeface="Times New Roman" panose="02020603050405020304" pitchFamily="18" charset="0"/>
              <a:ea typeface="Times New Roman" panose="02020603050405020304" pitchFamily="18" charset="0"/>
            </a:endParaRPr>
          </a:p>
        </p:txBody>
      </p:sp>
      <p:pic>
        <p:nvPicPr>
          <p:cNvPr id="6" name="Picture 5" descr="In this screen shot, the DDoS protection blade is shown in an Azure virtual network. You can choose between the Basic and Standard tier of DDoS protection.">
            <a:extLst>
              <a:ext uri="{FF2B5EF4-FFF2-40B4-BE49-F238E27FC236}">
                <a16:creationId xmlns:a16="http://schemas.microsoft.com/office/drawing/2014/main" id="{51B21C9C-3BFB-4922-9756-495548B653AF}"/>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4748346" y="3005413"/>
            <a:ext cx="5647055" cy="3424555"/>
          </a:xfrm>
          <a:prstGeom prst="rect">
            <a:avLst/>
          </a:prstGeom>
          <a:noFill/>
          <a:ln>
            <a:noFill/>
          </a:ln>
        </p:spPr>
      </p:pic>
      <p:sp>
        <p:nvSpPr>
          <p:cNvPr id="7" name="Title 1">
            <a:extLst>
              <a:ext uri="{FF2B5EF4-FFF2-40B4-BE49-F238E27FC236}">
                <a16:creationId xmlns:a16="http://schemas.microsoft.com/office/drawing/2014/main" id="{88F2182D-4B69-4E8E-855B-BC8F8BDEC038}"/>
              </a:ext>
            </a:extLst>
          </p:cNvPr>
          <p:cNvSpPr>
            <a:spLocks noGrp="1"/>
          </p:cNvSpPr>
          <p:nvPr>
            <p:ph type="title"/>
          </p:nvPr>
        </p:nvSpPr>
        <p:spPr>
          <a:xfrm>
            <a:off x="554038" y="2744788"/>
            <a:ext cx="2514600" cy="768350"/>
          </a:xfrm>
        </p:spPr>
        <p:txBody>
          <a:bodyPr/>
          <a:lstStyle/>
          <a:p>
            <a:r>
              <a:rPr lang="en-US" dirty="0"/>
              <a:t>DDoS protection</a:t>
            </a:r>
          </a:p>
        </p:txBody>
      </p:sp>
    </p:spTree>
    <p:extLst>
      <p:ext uri="{BB962C8B-B14F-4D97-AF65-F5344CB8AC3E}">
        <p14:creationId xmlns:p14="http://schemas.microsoft.com/office/powerpoint/2010/main" val="3533372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B933C704-A587-42BF-9179-A205EB15B8C8}"/>
              </a:ext>
            </a:extLst>
          </p:cNvPr>
          <p:cNvGraphicFramePr>
            <a:graphicFrameLocks noChangeAspect="1"/>
          </p:cNvGraphicFramePr>
          <p:nvPr>
            <p:custDataLst>
              <p:tags r:id="rId2"/>
            </p:custDataLst>
            <p:extLst>
              <p:ext uri="{D42A27DB-BD31-4B8C-83A1-F6EECF244321}">
                <p14:modId xmlns:p14="http://schemas.microsoft.com/office/powerpoint/2010/main" val="69667413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9764" name="think-cell Slide" r:id="rId7" imgW="572" imgH="588" progId="TCLayout.ActiveDocument.1">
                  <p:embed/>
                </p:oleObj>
              </mc:Choice>
              <mc:Fallback>
                <p:oleObj name="think-cell Slide" r:id="rId7" imgW="572" imgH="588" progId="TCLayout.ActiveDocument.1">
                  <p:embed/>
                  <p:pic>
                    <p:nvPicPr>
                      <p:cNvPr id="3" name="Object 2" hidden="1">
                        <a:extLst>
                          <a:ext uri="{FF2B5EF4-FFF2-40B4-BE49-F238E27FC236}">
                            <a16:creationId xmlns:a16="http://schemas.microsoft.com/office/drawing/2014/main" id="{B933C704-A587-42BF-9179-A205EB15B8C8}"/>
                          </a:ext>
                        </a:extLst>
                      </p:cNvPr>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7" name="Rectangle 1" hidden="1">
            <a:extLst>
              <a:ext uri="{FF2B5EF4-FFF2-40B4-BE49-F238E27FC236}">
                <a16:creationId xmlns:a16="http://schemas.microsoft.com/office/drawing/2014/main" id="{650B6BA7-A54D-4342-967F-2A7950E39DDE}"/>
              </a:ext>
            </a:extLst>
          </p:cNvPr>
          <p:cNvSpPr/>
          <p:nvPr>
            <p:custDataLst>
              <p:tags r:id="rId3"/>
            </p:custDataLst>
          </p:nvPr>
        </p:nvSpPr>
        <p:spPr>
          <a:xfrm>
            <a:off x="0" y="0"/>
            <a:ext cx="158750" cy="158750"/>
          </a:xfrm>
          <a:prstGeom prst="rect">
            <a:avLst/>
          </a:prstGeom>
          <a:solidFill>
            <a:srgbClr val="051C2C"/>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ct val="0"/>
              </a:spcBef>
              <a:spcAft>
                <a:spcPct val="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2. Slide Title">
            <a:extLst>
              <a:ext uri="{FF2B5EF4-FFF2-40B4-BE49-F238E27FC236}">
                <a16:creationId xmlns:a16="http://schemas.microsoft.com/office/drawing/2014/main" id="{1F34EFAA-D773-4AF0-9C5B-7F41A04401A2}"/>
              </a:ext>
            </a:extLst>
          </p:cNvPr>
          <p:cNvSpPr>
            <a:spLocks noGrp="1"/>
          </p:cNvSpPr>
          <p:nvPr>
            <p:ph type="title"/>
            <p:custDataLst>
              <p:tags r:id="rId4"/>
            </p:custDataLst>
          </p:nvPr>
        </p:nvSpPr>
        <p:spPr/>
        <p:txBody>
          <a:bodyPr/>
          <a:lstStyle/>
          <a:p>
            <a:r>
              <a:rPr lang="en-US" dirty="0"/>
              <a:t>Executive summary</a:t>
            </a:r>
          </a:p>
        </p:txBody>
      </p:sp>
      <p:sp>
        <p:nvSpPr>
          <p:cNvPr id="14" name="5. Source">
            <a:extLst>
              <a:ext uri="{FF2B5EF4-FFF2-40B4-BE49-F238E27FC236}">
                <a16:creationId xmlns:a16="http://schemas.microsoft.com/office/drawing/2014/main" id="{2759B773-38D8-41C8-BEAB-410DD722955B}"/>
              </a:ext>
            </a:extLst>
          </p:cNvPr>
          <p:cNvSpPr txBox="1"/>
          <p:nvPr>
            <p:custDataLst>
              <p:tags r:id="rId5"/>
            </p:custDataLst>
          </p:nvPr>
        </p:nvSpPr>
        <p:spPr>
          <a:xfrm>
            <a:off x="554735" y="6501669"/>
            <a:ext cx="7277861" cy="123111"/>
          </a:xfrm>
          <a:prstGeom prst="rect">
            <a:avLst/>
          </a:prstGeom>
        </p:spPr>
        <p:txBody>
          <a:bodyPr vert="horz" wrap="square" lIns="0" tIns="0" rIns="0" bIns="0" rtlCol="0" anchor="t">
            <a:spAutoFit/>
          </a:bodyPr>
          <a:lstStyle>
            <a:lvl1pPr indent="0">
              <a:lnSpc>
                <a:spcPct val="100000"/>
              </a:lnSpc>
              <a:spcBef>
                <a:spcPts val="300"/>
              </a:spcBef>
              <a:spcAft>
                <a:spcPts val="300"/>
              </a:spcAft>
              <a:buFont typeface="Segoe UI" panose="020B0502040204020203" pitchFamily="34" charset="0"/>
              <a:buChar char="​"/>
              <a:defRPr lang="en-US" sz="900" dirty="0">
                <a:cs typeface="Arial" panose="020B0604020202020204" pitchFamily="34" charset="0"/>
              </a:defRPr>
            </a:lvl1pPr>
            <a:lvl2pPr marL="228600" indent="-225425">
              <a:lnSpc>
                <a:spcPct val="100000"/>
              </a:lnSpc>
              <a:spcBef>
                <a:spcPts val="0"/>
              </a:spcBef>
              <a:spcAft>
                <a:spcPts val="300"/>
              </a:spcAft>
              <a:buFont typeface="Wingdings" panose="05000000000000000000" pitchFamily="2" charset="2"/>
              <a:buChar char=""/>
              <a:defRPr sz="1600">
                <a:cs typeface="Arial" panose="020B0604020202020204" pitchFamily="34" charset="0"/>
              </a:defRPr>
            </a:lvl2pPr>
            <a:lvl3pPr marL="515938" indent="-287338">
              <a:lnSpc>
                <a:spcPct val="100000"/>
              </a:lnSpc>
              <a:spcBef>
                <a:spcPts val="0"/>
              </a:spcBef>
              <a:spcAft>
                <a:spcPts val="300"/>
              </a:spcAft>
              <a:buFont typeface="Arial" panose="020B0604020202020204" pitchFamily="34" charset="0"/>
              <a:buChar char="—"/>
              <a:defRPr sz="1600">
                <a:cs typeface="Arial" panose="020B0604020202020204" pitchFamily="34" charset="0"/>
              </a:defRPr>
            </a:lvl3pPr>
            <a:lvl4pPr marL="742950" indent="-182563">
              <a:lnSpc>
                <a:spcPct val="100000"/>
              </a:lnSpc>
              <a:spcBef>
                <a:spcPts val="0"/>
              </a:spcBef>
              <a:spcAft>
                <a:spcPts val="300"/>
              </a:spcAft>
              <a:buFont typeface="Arial" panose="020B0604020202020204" pitchFamily="34" charset="0"/>
              <a:buChar char="»"/>
              <a:defRPr sz="1600">
                <a:cs typeface="Arial" panose="020B0604020202020204" pitchFamily="34" charset="0"/>
              </a:defRPr>
            </a:lvl4pPr>
            <a:lvl5pPr marL="914400" indent="-136525">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5pPr>
            <a:lvl6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6pPr>
            <a:lvl7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7pPr>
            <a:lvl8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8pPr>
            <a:lvl9pPr marL="1085850" indent="-171450">
              <a:lnSpc>
                <a:spcPct val="100000"/>
              </a:lnSpc>
              <a:spcBef>
                <a:spcPts val="0"/>
              </a:spcBef>
              <a:spcAft>
                <a:spcPts val="300"/>
              </a:spcAft>
              <a:buSzPct val="100000"/>
              <a:buFont typeface="Arial" panose="020B0604020202020204" pitchFamily="34" charset="0"/>
              <a:buChar char="▫"/>
              <a:defRPr sz="1600">
                <a:cs typeface="Arial" panose="020B0604020202020204" pitchFamily="34" charset="0"/>
              </a:defRPr>
            </a:lvl9pPr>
          </a:lstStyle>
          <a:p>
            <a:r>
              <a:rPr lang="en-US" sz="800" dirty="0"/>
              <a:t>Source: …</a:t>
            </a:r>
          </a:p>
        </p:txBody>
      </p:sp>
      <p:sp>
        <p:nvSpPr>
          <p:cNvPr id="4" name="Rectangle 3">
            <a:extLst>
              <a:ext uri="{FF2B5EF4-FFF2-40B4-BE49-F238E27FC236}">
                <a16:creationId xmlns:a16="http://schemas.microsoft.com/office/drawing/2014/main" id="{14957B79-767F-431B-9CDD-F01298BA7FA7}"/>
              </a:ext>
            </a:extLst>
          </p:cNvPr>
          <p:cNvSpPr/>
          <p:nvPr/>
        </p:nvSpPr>
        <p:spPr>
          <a:xfrm>
            <a:off x="426398" y="1234789"/>
            <a:ext cx="11300382" cy="5078313"/>
          </a:xfrm>
          <a:prstGeom prst="rect">
            <a:avLst/>
          </a:prstGeom>
        </p:spPr>
        <p:txBody>
          <a:bodyPr wrap="square">
            <a:spAutoFit/>
          </a:bodyPr>
          <a:lstStyle/>
          <a:p>
            <a:r>
              <a:rPr lang="en-US" dirty="0">
                <a:solidFill>
                  <a:srgbClr val="000000"/>
                </a:solidFill>
                <a:latin typeface="Georgia" panose="02040502050405020303" pitchFamily="18" charset="0"/>
                <a:ea typeface="Times New Roman" panose="02020603050405020304" pitchFamily="18" charset="0"/>
                <a:cs typeface="Times New Roman" panose="02020603050405020304" pitchFamily="18" charset="0"/>
              </a:rPr>
              <a:t>Applications that are exposed to the public Internet are protected by network features such as </a:t>
            </a:r>
            <a:r>
              <a:rPr lang="en-US" b="1" dirty="0">
                <a:solidFill>
                  <a:srgbClr val="000000"/>
                </a:solidFill>
                <a:latin typeface="Georgia" panose="02040502050405020303" pitchFamily="18" charset="0"/>
                <a:ea typeface="Times New Roman" panose="02020603050405020304" pitchFamily="18" charset="0"/>
                <a:cs typeface="Times New Roman" panose="02020603050405020304" pitchFamily="18" charset="0"/>
              </a:rPr>
              <a:t>Azure Firewall</a:t>
            </a:r>
            <a:r>
              <a:rPr lang="en-US" dirty="0">
                <a:solidFill>
                  <a:srgbClr val="000000"/>
                </a:solidFill>
                <a:latin typeface="Georgia" panose="02040502050405020303" pitchFamily="18" charset="0"/>
                <a:ea typeface="Times New Roman" panose="02020603050405020304" pitchFamily="18" charset="0"/>
                <a:cs typeface="Times New Roman" panose="02020603050405020304" pitchFamily="18" charset="0"/>
              </a:rPr>
              <a:t>, </a:t>
            </a:r>
            <a:r>
              <a:rPr lang="en-US" b="1" dirty="0">
                <a:solidFill>
                  <a:srgbClr val="000000"/>
                </a:solidFill>
                <a:latin typeface="Georgia" panose="02040502050405020303" pitchFamily="18" charset="0"/>
                <a:ea typeface="Times New Roman" panose="02020603050405020304" pitchFamily="18" charset="0"/>
                <a:cs typeface="Times New Roman" panose="02020603050405020304" pitchFamily="18" charset="0"/>
              </a:rPr>
              <a:t>Network Security Groups</a:t>
            </a:r>
            <a:r>
              <a:rPr lang="en-US" dirty="0">
                <a:solidFill>
                  <a:srgbClr val="000000"/>
                </a:solidFill>
                <a:latin typeface="Georgia" panose="02040502050405020303" pitchFamily="18" charset="0"/>
                <a:ea typeface="Times New Roman" panose="02020603050405020304" pitchFamily="18" charset="0"/>
                <a:cs typeface="Times New Roman" panose="02020603050405020304" pitchFamily="18" charset="0"/>
              </a:rPr>
              <a:t>, and </a:t>
            </a:r>
            <a:r>
              <a:rPr lang="en-US" b="1" dirty="0">
                <a:solidFill>
                  <a:srgbClr val="000000"/>
                </a:solidFill>
                <a:latin typeface="Georgia" panose="02040502050405020303" pitchFamily="18" charset="0"/>
                <a:ea typeface="Times New Roman" panose="02020603050405020304" pitchFamily="18" charset="0"/>
                <a:cs typeface="Times New Roman" panose="02020603050405020304" pitchFamily="18" charset="0"/>
              </a:rPr>
              <a:t>DDoS Protection</a:t>
            </a:r>
            <a:r>
              <a:rPr lang="en-US" dirty="0">
                <a:solidFill>
                  <a:srgbClr val="000000"/>
                </a:solidFill>
                <a:latin typeface="Georgia" panose="02040502050405020303" pitchFamily="18" charset="0"/>
                <a:ea typeface="Times New Roman" panose="02020603050405020304" pitchFamily="18" charset="0"/>
                <a:cs typeface="Times New Roman" panose="02020603050405020304" pitchFamily="18" charset="0"/>
              </a:rPr>
              <a:t>. </a:t>
            </a:r>
          </a:p>
          <a:p>
            <a:r>
              <a:rPr lang="en-US" dirty="0"/>
              <a:t>Your Azure account is protected with identity offerings such as </a:t>
            </a:r>
            <a:r>
              <a:rPr lang="en-US" b="1" dirty="0"/>
              <a:t>Azure Active Directory </a:t>
            </a:r>
            <a:r>
              <a:rPr lang="en-US" dirty="0"/>
              <a:t>and </a:t>
            </a:r>
            <a:r>
              <a:rPr lang="en-US" b="1" dirty="0"/>
              <a:t>multi-factor authentication</a:t>
            </a:r>
            <a:r>
              <a:rPr lang="en-US" dirty="0"/>
              <a:t>. </a:t>
            </a:r>
          </a:p>
          <a:p>
            <a:r>
              <a:rPr lang="en-US" dirty="0"/>
              <a:t>Data and other assets, such as documents and emails, are protected by features such as </a:t>
            </a:r>
            <a:r>
              <a:rPr lang="en-US" b="1" dirty="0"/>
              <a:t>Azure Key Vault </a:t>
            </a:r>
            <a:r>
              <a:rPr lang="en-US" dirty="0"/>
              <a:t>and </a:t>
            </a:r>
            <a:r>
              <a:rPr lang="en-US" b="1" dirty="0"/>
              <a:t>Azure Information Protection</a:t>
            </a:r>
            <a:r>
              <a:rPr lang="en-US" dirty="0"/>
              <a:t>.</a:t>
            </a:r>
          </a:p>
          <a:p>
            <a:r>
              <a:rPr lang="en-US" dirty="0"/>
              <a:t>Azure can constantly monitor your cloud resources for signs of attack using </a:t>
            </a:r>
            <a:r>
              <a:rPr lang="en-US" b="1" dirty="0"/>
              <a:t>Azure Advanced Threat Protection</a:t>
            </a:r>
            <a:r>
              <a:rPr lang="en-US" dirty="0"/>
              <a:t>. </a:t>
            </a:r>
          </a:p>
          <a:p>
            <a:r>
              <a:rPr lang="en-US" b="1" dirty="0"/>
              <a:t>Azure Security Center </a:t>
            </a:r>
            <a:r>
              <a:rPr lang="en-US" dirty="0"/>
              <a:t>provides recommendations based on your resources, and how they’re configured, so that you can proactively prevent threats in the first place.</a:t>
            </a:r>
          </a:p>
          <a:p>
            <a:r>
              <a:rPr lang="en-US" b="1" dirty="0"/>
              <a:t>Azure Policies </a:t>
            </a:r>
            <a:r>
              <a:rPr lang="en-US" dirty="0"/>
              <a:t>and </a:t>
            </a:r>
            <a:r>
              <a:rPr lang="en-US" b="1" dirty="0"/>
              <a:t>Role-Based Access Control </a:t>
            </a:r>
            <a:r>
              <a:rPr lang="en-US" dirty="0"/>
              <a:t>ensure that users with legitimate access to your subscription are able to access only those resources you desire, and you can even lock resources so they can’t be reconfigured or deleted by mistake</a:t>
            </a:r>
          </a:p>
          <a:p>
            <a:r>
              <a:rPr lang="en-US" b="1" dirty="0"/>
              <a:t>Azure Monitor </a:t>
            </a:r>
            <a:r>
              <a:rPr lang="en-US" dirty="0"/>
              <a:t>and </a:t>
            </a:r>
            <a:r>
              <a:rPr lang="en-US" b="1" dirty="0"/>
              <a:t>Azure Service Health</a:t>
            </a:r>
            <a:r>
              <a:rPr lang="en-US" dirty="0"/>
              <a:t> ensure you always know what’s happening with your Azure resources.</a:t>
            </a:r>
          </a:p>
          <a:p>
            <a:r>
              <a:rPr lang="en-US" b="1" dirty="0"/>
              <a:t>Microsoft Trust Center </a:t>
            </a:r>
            <a:r>
              <a:rPr lang="en-US" dirty="0"/>
              <a:t>is a website that teaches you how Azure secures and protects your data in the cloud, and the Service Trust Portal is a website offering tools such as </a:t>
            </a:r>
            <a:r>
              <a:rPr lang="en-US" b="1" dirty="0"/>
              <a:t>Azure Compliance Manager </a:t>
            </a:r>
            <a:r>
              <a:rPr lang="en-US" dirty="0"/>
              <a:t>that helps ensure you’re compliant with standards that are important to you.</a:t>
            </a:r>
          </a:p>
        </p:txBody>
      </p:sp>
    </p:spTree>
    <p:extLst>
      <p:ext uri="{BB962C8B-B14F-4D97-AF65-F5344CB8AC3E}">
        <p14:creationId xmlns:p14="http://schemas.microsoft.com/office/powerpoint/2010/main" val="22813038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9069A92D-3C57-4D37-9B76-EF0584284B0E}"/>
              </a:ext>
            </a:extLst>
          </p:cNvPr>
          <p:cNvGraphicFramePr>
            <a:graphicFrameLocks noChangeAspect="1"/>
          </p:cNvGraphicFramePr>
          <p:nvPr>
            <p:custDataLst>
              <p:tags r:id="rId2"/>
            </p:custDataLst>
            <p:extLst>
              <p:ext uri="{D42A27DB-BD31-4B8C-83A1-F6EECF244321}">
                <p14:modId xmlns:p14="http://schemas.microsoft.com/office/powerpoint/2010/main" val="38429418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5477"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9" name="Rectangle 8" hidden="1">
            <a:extLst>
              <a:ext uri="{FF2B5EF4-FFF2-40B4-BE49-F238E27FC236}">
                <a16:creationId xmlns:a16="http://schemas.microsoft.com/office/drawing/2014/main" id="{1B711912-6BCB-40EF-B784-210D458FF72F}"/>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3" name="Subtitle 2">
            <a:extLst>
              <a:ext uri="{FF2B5EF4-FFF2-40B4-BE49-F238E27FC236}">
                <a16:creationId xmlns:a16="http://schemas.microsoft.com/office/drawing/2014/main" id="{E7D04D81-60A5-4508-B24C-8D44D3B921EC}"/>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F0D86575-DE07-4644-A1A6-B39077206939}"/>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5D15EC87-F356-4F20-82F2-8C8772EE77E6}"/>
              </a:ext>
            </a:extLst>
          </p:cNvPr>
          <p:cNvSpPr/>
          <p:nvPr/>
        </p:nvSpPr>
        <p:spPr>
          <a:xfrm>
            <a:off x="3657600" y="1133356"/>
            <a:ext cx="7982712" cy="5724644"/>
          </a:xfrm>
          <a:prstGeom prst="rect">
            <a:avLst/>
          </a:prstGeom>
        </p:spPr>
        <p:txBody>
          <a:bodyPr wrap="square">
            <a:spAutoFit/>
          </a:bodyPr>
          <a:lstStyle/>
          <a:p>
            <a:pPr>
              <a:spcBef>
                <a:spcPts val="600"/>
              </a:spcBef>
              <a:spcAft>
                <a:spcPts val="0"/>
              </a:spcAft>
            </a:pPr>
            <a:r>
              <a:rPr lang="en-US" dirty="0">
                <a:solidFill>
                  <a:srgbClr val="000000"/>
                </a:solidFill>
                <a:latin typeface="inherit"/>
                <a:ea typeface="Times New Roman" panose="02020603050405020304" pitchFamily="18" charset="0"/>
              </a:rPr>
              <a:t>To enable Standard tier, you’ll need a DDoS protection plan. If you don’t currently have one, click </a:t>
            </a:r>
            <a:r>
              <a:rPr lang="en-US" b="1" dirty="0">
                <a:solidFill>
                  <a:srgbClr val="000000"/>
                </a:solidFill>
                <a:latin typeface="inherit"/>
                <a:ea typeface="Times New Roman" panose="02020603050405020304" pitchFamily="18" charset="0"/>
              </a:rPr>
              <a:t>Create A DDoS Protection Plan</a:t>
            </a:r>
            <a:r>
              <a:rPr lang="en-US" dirty="0">
                <a:solidFill>
                  <a:srgbClr val="000000"/>
                </a:solidFill>
                <a:latin typeface="inherit"/>
                <a:ea typeface="Times New Roman" panose="02020603050405020304" pitchFamily="18" charset="0"/>
              </a:rPr>
              <a:t> to create one in the Azure portal. You can then apply that DDoS protection plan to your virtual network and to other virtual networks that you have access to in Azure. Virtual networks that use the DDoS protection plan aren’t required to be in the same subscription, so in most cases, an organization will only need a single DDoS protection plan to protect all of their virtual networks.</a:t>
            </a:r>
          </a:p>
          <a:p>
            <a:pPr>
              <a:spcBef>
                <a:spcPts val="600"/>
              </a:spcBef>
              <a:spcAft>
                <a:spcPts val="0"/>
              </a:spcAft>
            </a:pPr>
            <a:endParaRPr lang="en-US" sz="1600" dirty="0">
              <a:solidFill>
                <a:srgbClr val="000000"/>
              </a:solidFill>
              <a:effectLst/>
              <a:latin typeface="inherit"/>
              <a:ea typeface="Times New Roman" panose="02020603050405020304" pitchFamily="18" charset="0"/>
            </a:endParaRPr>
          </a:p>
          <a:p>
            <a:r>
              <a:rPr lang="en-US" dirty="0"/>
              <a:t>DDoS protection Standard tier monitors your network traffic 24/7, and it uses machine learning to profile your traffic over time and adjust itself to accommodate your network’s traffic profile. During a DDoS event, Standard tier allows you to stream logs to a </a:t>
            </a:r>
            <a:r>
              <a:rPr lang="en-US" i="1" dirty="0"/>
              <a:t>security information and event management</a:t>
            </a:r>
            <a:r>
              <a:rPr lang="en-US" dirty="0"/>
              <a:t> (SIEM) system. SIEM systems are designed to allow for the aggregation of data from a large number of sources for the purpose of analysis, and to comply with data retention policies and standards.</a:t>
            </a:r>
          </a:p>
          <a:p>
            <a:r>
              <a:rPr lang="en-US" dirty="0"/>
              <a:t>Once you’ve configured any alerts and monitoring for DDoS protection, you can simulate a DDoS event using a </a:t>
            </a:r>
            <a:r>
              <a:rPr lang="en-US" dirty="0" err="1"/>
              <a:t>BreakingPoint</a:t>
            </a:r>
            <a:r>
              <a:rPr lang="en-US" dirty="0"/>
              <a:t> Cloud account available at: </a:t>
            </a:r>
            <a:r>
              <a:rPr lang="en-US" i="1" u="sng" dirty="0">
                <a:hlinkClick r:id="rId7"/>
              </a:rPr>
              <a:t>https://www.ixiacom.com/products/breakingpoint-cloud</a:t>
            </a:r>
            <a:r>
              <a:rPr lang="en-US" dirty="0"/>
              <a:t>. This allows you to ensure that your DDoS protection is protecting you from DDoS attacks.</a:t>
            </a:r>
          </a:p>
          <a:p>
            <a:pPr>
              <a:spcBef>
                <a:spcPts val="600"/>
              </a:spcBef>
              <a:spcAft>
                <a:spcPts val="0"/>
              </a:spcAft>
            </a:pPr>
            <a:endParaRPr lang="en-US" sz="1600" dirty="0">
              <a:effectLst/>
              <a:latin typeface="Times New Roman" panose="02020603050405020304" pitchFamily="18" charset="0"/>
              <a:ea typeface="Times New Roman" panose="02020603050405020304" pitchFamily="18" charset="0"/>
            </a:endParaRPr>
          </a:p>
        </p:txBody>
      </p:sp>
      <p:sp>
        <p:nvSpPr>
          <p:cNvPr id="8" name="Title 1">
            <a:extLst>
              <a:ext uri="{FF2B5EF4-FFF2-40B4-BE49-F238E27FC236}">
                <a16:creationId xmlns:a16="http://schemas.microsoft.com/office/drawing/2014/main" id="{E30CEE9D-9A23-475C-8F75-917A066D51E0}"/>
              </a:ext>
            </a:extLst>
          </p:cNvPr>
          <p:cNvSpPr>
            <a:spLocks noGrp="1"/>
          </p:cNvSpPr>
          <p:nvPr>
            <p:ph type="title"/>
          </p:nvPr>
        </p:nvSpPr>
        <p:spPr>
          <a:xfrm>
            <a:off x="554038" y="2744788"/>
            <a:ext cx="2514600" cy="768350"/>
          </a:xfrm>
        </p:spPr>
        <p:txBody>
          <a:bodyPr/>
          <a:lstStyle/>
          <a:p>
            <a:r>
              <a:rPr lang="en-US" dirty="0"/>
              <a:t>DDoS protection</a:t>
            </a:r>
          </a:p>
        </p:txBody>
      </p:sp>
    </p:spTree>
    <p:extLst>
      <p:ext uri="{BB962C8B-B14F-4D97-AF65-F5344CB8AC3E}">
        <p14:creationId xmlns:p14="http://schemas.microsoft.com/office/powerpoint/2010/main" val="35674482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0DA00DC4-D54B-4105-99C7-86B9FCFCFF1C}"/>
              </a:ext>
            </a:extLst>
          </p:cNvPr>
          <p:cNvGraphicFramePr>
            <a:graphicFrameLocks noChangeAspect="1"/>
          </p:cNvGraphicFramePr>
          <p:nvPr>
            <p:custDataLst>
              <p:tags r:id="rId2"/>
            </p:custDataLst>
            <p:extLst>
              <p:ext uri="{D42A27DB-BD31-4B8C-83A1-F6EECF244321}">
                <p14:modId xmlns:p14="http://schemas.microsoft.com/office/powerpoint/2010/main" val="27162169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7049" name="think-cell Slide" r:id="rId12" imgW="186" imgH="179" progId="TCLayout.ActiveDocument.1">
                  <p:embed/>
                </p:oleObj>
              </mc:Choice>
              <mc:Fallback>
                <p:oleObj name="think-cell Slide" r:id="rId12" imgW="186" imgH="179" progId="TCLayout.ActiveDocument.1">
                  <p:embed/>
                  <p:pic>
                    <p:nvPicPr>
                      <p:cNvPr id="8" name="Object 7" hidden="1">
                        <a:extLst>
                          <a:ext uri="{FF2B5EF4-FFF2-40B4-BE49-F238E27FC236}">
                            <a16:creationId xmlns:a16="http://schemas.microsoft.com/office/drawing/2014/main" id="{0DA00DC4-D54B-4105-99C7-86B9FCFCFF1C}"/>
                          </a:ext>
                        </a:extLst>
                      </p:cNvPr>
                      <p:cNvPicPr/>
                      <p:nvPr/>
                    </p:nvPicPr>
                    <p:blipFill>
                      <a:blip r:embed="rId13"/>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F731A480-28B5-49FA-8D72-CDE6B30B143D}"/>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7" name="Rectangle 6" hidden="1">
            <a:extLst>
              <a:ext uri="{FF2B5EF4-FFF2-40B4-BE49-F238E27FC236}">
                <a16:creationId xmlns:a16="http://schemas.microsoft.com/office/drawing/2014/main" id="{89773A46-7FAB-4E4B-A7B0-98CD03D7D867}"/>
              </a:ext>
            </a:extLst>
          </p:cNvPr>
          <p:cNvSpPr/>
          <p:nvPr>
            <p:custDataLst>
              <p:tags r:id="rId4"/>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1600" b="1"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4" name="2. Slide Title">
            <a:extLst>
              <a:ext uri="{FF2B5EF4-FFF2-40B4-BE49-F238E27FC236}">
                <a16:creationId xmlns:a16="http://schemas.microsoft.com/office/drawing/2014/main" id="{9BFFF79E-437C-4A95-88F8-040A71DCC72A}"/>
              </a:ext>
            </a:extLst>
          </p:cNvPr>
          <p:cNvSpPr>
            <a:spLocks noGrp="1"/>
          </p:cNvSpPr>
          <p:nvPr>
            <p:ph type="title"/>
            <p:custDataLst>
              <p:tags r:id="rId5"/>
            </p:custDataLst>
          </p:nvPr>
        </p:nvSpPr>
        <p:spPr>
          <a:xfrm>
            <a:off x="554736" y="1706563"/>
            <a:ext cx="3813048" cy="346249"/>
          </a:xfrm>
        </p:spPr>
        <p:txBody>
          <a:bodyPr vert="horz">
            <a:spAutoFit/>
          </a:bodyPr>
          <a:lstStyle/>
          <a:p>
            <a:r>
              <a:rPr lang="en-US" dirty="0"/>
              <a:t>Agenda</a:t>
            </a:r>
          </a:p>
        </p:txBody>
      </p:sp>
      <p:sp>
        <p:nvSpPr>
          <p:cNvPr id="18" name="1. On-page tracker">
            <a:extLst>
              <a:ext uri="{FF2B5EF4-FFF2-40B4-BE49-F238E27FC236}">
                <a16:creationId xmlns:a16="http://schemas.microsoft.com/office/drawing/2014/main" id="{F68542A4-BED1-4371-BE4F-3A1D84D342C6}"/>
              </a:ext>
            </a:extLst>
          </p:cNvPr>
          <p:cNvSpPr>
            <a:spLocks noGrp="1"/>
          </p:cNvSpPr>
          <p:nvPr>
            <p:ph type="body" sz="quarter" idx="17"/>
            <p:custDataLst>
              <p:tags r:id="rId6"/>
            </p:custDataLst>
          </p:nvPr>
        </p:nvSpPr>
        <p:spPr/>
        <p:txBody>
          <a:bodyPr/>
          <a:lstStyle/>
          <a:p>
            <a:endParaRPr lang="en-US"/>
          </a:p>
        </p:txBody>
      </p:sp>
      <p:sp>
        <p:nvSpPr>
          <p:cNvPr id="14" name="Text Placeholder 2">
            <a:hlinkClick r:id="rId14" action="ppaction://hlinksldjump"/>
            <a:extLst>
              <a:ext uri="{FF2B5EF4-FFF2-40B4-BE49-F238E27FC236}">
                <a16:creationId xmlns:a16="http://schemas.microsoft.com/office/drawing/2014/main" id="{C1C80A7B-7C20-4E9E-9349-4BDE3021D55D}"/>
              </a:ext>
            </a:extLst>
          </p:cNvPr>
          <p:cNvSpPr>
            <a:spLocks noGrp="1"/>
          </p:cNvSpPr>
          <p:nvPr>
            <p:custDataLst>
              <p:tags r:id="rId7"/>
            </p:custDataLst>
          </p:nvPr>
        </p:nvSpPr>
        <p:spPr bwMode="gray">
          <a:xfrm>
            <a:off x="4978399" y="2614613"/>
            <a:ext cx="6661150" cy="407988"/>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0963" rIns="0" bIns="82550"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dirty="0"/>
              <a:t>Understanding securing network </a:t>
            </a:r>
            <a:r>
              <a:rPr lang="en-US"/>
              <a:t>connectivity in Azure</a:t>
            </a:r>
            <a:endParaRPr lang="en-US" dirty="0"/>
          </a:p>
        </p:txBody>
      </p:sp>
      <p:sp>
        <p:nvSpPr>
          <p:cNvPr id="20" name="Text Placeholder 2">
            <a:hlinkClick r:id="rId15" action="ppaction://hlinksldjump"/>
            <a:extLst>
              <a:ext uri="{FF2B5EF4-FFF2-40B4-BE49-F238E27FC236}">
                <a16:creationId xmlns:a16="http://schemas.microsoft.com/office/drawing/2014/main" id="{82E26050-C5FB-46B4-8D12-D0C53D3BAA70}"/>
              </a:ext>
            </a:extLst>
          </p:cNvPr>
          <p:cNvSpPr>
            <a:spLocks noGrp="1"/>
          </p:cNvSpPr>
          <p:nvPr>
            <p:custDataLst>
              <p:tags r:id="rId8"/>
            </p:custDataLst>
          </p:nvPr>
        </p:nvSpPr>
        <p:spPr bwMode="gray">
          <a:xfrm>
            <a:off x="4978400" y="3022600"/>
            <a:ext cx="6661150" cy="406400"/>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t>D</a:t>
            </a:r>
            <a:r>
              <a:rPr lang="en-US" dirty="0"/>
              <a:t>D</a:t>
            </a:r>
            <a:r>
              <a:rPr lang="en-US"/>
              <a:t>oS </a:t>
            </a:r>
            <a:r>
              <a:rPr lang="en-US" dirty="0"/>
              <a:t>protection</a:t>
            </a:r>
          </a:p>
        </p:txBody>
      </p:sp>
      <p:sp>
        <p:nvSpPr>
          <p:cNvPr id="15" name="Text Placeholder 2">
            <a:extLst>
              <a:ext uri="{FF2B5EF4-FFF2-40B4-BE49-F238E27FC236}">
                <a16:creationId xmlns:a16="http://schemas.microsoft.com/office/drawing/2014/main" id="{D667D4EA-C78E-4334-B37F-EC3C3F425F48}"/>
              </a:ext>
            </a:extLst>
          </p:cNvPr>
          <p:cNvSpPr>
            <a:spLocks noGrp="1"/>
          </p:cNvSpPr>
          <p:nvPr>
            <p:custDataLst>
              <p:tags r:id="rId9"/>
            </p:custDataLst>
          </p:nvPr>
        </p:nvSpPr>
        <p:spPr bwMode="gray">
          <a:xfrm>
            <a:off x="4978400" y="3429000"/>
            <a:ext cx="6661150" cy="406400"/>
          </a:xfrm>
          <a:prstGeom prst="rect">
            <a:avLst/>
          </a:prstGeom>
          <a:solidFill>
            <a:schemeClr val="accent1"/>
          </a:solidFill>
          <a:ln>
            <a:noFill/>
          </a:ln>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b="1" dirty="0">
                <a:solidFill>
                  <a:schemeClr val="tx2"/>
                </a:solidFill>
              </a:rPr>
              <a:t>Network Security Groups</a:t>
            </a:r>
          </a:p>
        </p:txBody>
      </p:sp>
      <p:sp>
        <p:nvSpPr>
          <p:cNvPr id="24" name="Text Placeholder 2">
            <a:hlinkClick r:id="rId16" action="ppaction://hlinksldjump"/>
            <a:extLst>
              <a:ext uri="{FF2B5EF4-FFF2-40B4-BE49-F238E27FC236}">
                <a16:creationId xmlns:a16="http://schemas.microsoft.com/office/drawing/2014/main" id="{837D96F9-10DC-4ED0-8520-3D6DE91F4B5E}"/>
              </a:ext>
            </a:extLst>
          </p:cNvPr>
          <p:cNvSpPr>
            <a:spLocks noGrp="1"/>
          </p:cNvSpPr>
          <p:nvPr>
            <p:custDataLst>
              <p:tags r:id="rId10"/>
            </p:custDataLst>
          </p:nvPr>
        </p:nvSpPr>
        <p:spPr bwMode="gray">
          <a:xfrm>
            <a:off x="4978400" y="3835400"/>
            <a:ext cx="6661150" cy="407988"/>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2550"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Choosing an appropriate Azure </a:t>
            </a:r>
            <a:r>
              <a:rPr lang="en-US" altLang="en-US"/>
              <a:t>security solutions</a:t>
            </a:r>
            <a:endParaRPr lang="en-US" dirty="0"/>
          </a:p>
        </p:txBody>
      </p:sp>
    </p:spTree>
    <p:extLst>
      <p:ext uri="{BB962C8B-B14F-4D97-AF65-F5344CB8AC3E}">
        <p14:creationId xmlns:p14="http://schemas.microsoft.com/office/powerpoint/2010/main" val="688689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67207401-9E9A-48F5-9FF0-97A30603A85D}"/>
              </a:ext>
            </a:extLst>
          </p:cNvPr>
          <p:cNvGraphicFramePr>
            <a:graphicFrameLocks noChangeAspect="1"/>
          </p:cNvGraphicFramePr>
          <p:nvPr>
            <p:custDataLst>
              <p:tags r:id="rId2"/>
            </p:custDataLst>
            <p:extLst>
              <p:ext uri="{D42A27DB-BD31-4B8C-83A1-F6EECF244321}">
                <p14:modId xmlns:p14="http://schemas.microsoft.com/office/powerpoint/2010/main" val="17621563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7525"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485A7555-375A-403B-A708-01312C47C9A9}"/>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733D3D0B-0BD7-4304-B429-45B3A41F9B43}"/>
              </a:ext>
            </a:extLst>
          </p:cNvPr>
          <p:cNvSpPr>
            <a:spLocks noGrp="1"/>
          </p:cNvSpPr>
          <p:nvPr>
            <p:ph type="title"/>
          </p:nvPr>
        </p:nvSpPr>
        <p:spPr/>
        <p:txBody>
          <a:bodyPr/>
          <a:lstStyle/>
          <a:p>
            <a:r>
              <a:rPr lang="en-US" dirty="0"/>
              <a:t>Network Security Groups</a:t>
            </a:r>
          </a:p>
        </p:txBody>
      </p:sp>
      <p:sp>
        <p:nvSpPr>
          <p:cNvPr id="3" name="Subtitle 2">
            <a:extLst>
              <a:ext uri="{FF2B5EF4-FFF2-40B4-BE49-F238E27FC236}">
                <a16:creationId xmlns:a16="http://schemas.microsoft.com/office/drawing/2014/main" id="{87ECD1FE-760A-4751-845C-8318F107C511}"/>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B321CC1D-7C35-455B-A0D8-CF5C85332832}"/>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CA142DD1-E215-4FF9-9A9E-725EBBDAD057}"/>
              </a:ext>
            </a:extLst>
          </p:cNvPr>
          <p:cNvSpPr/>
          <p:nvPr/>
        </p:nvSpPr>
        <p:spPr>
          <a:xfrm>
            <a:off x="3702678" y="520511"/>
            <a:ext cx="7934586" cy="5816977"/>
          </a:xfrm>
          <a:prstGeom prst="rect">
            <a:avLst/>
          </a:prstGeom>
        </p:spPr>
        <p:txBody>
          <a:bodyPr wrap="square">
            <a:spAutoFit/>
          </a:bodyPr>
          <a:lstStyle/>
          <a:p>
            <a:pPr>
              <a:spcBef>
                <a:spcPts val="600"/>
              </a:spcBef>
              <a:spcAft>
                <a:spcPts val="600"/>
              </a:spcAft>
            </a:pPr>
            <a:r>
              <a:rPr lang="en-US" dirty="0">
                <a:solidFill>
                  <a:srgbClr val="000000"/>
                </a:solidFill>
                <a:latin typeface="inherit"/>
                <a:ea typeface="Times New Roman" panose="02020603050405020304" pitchFamily="18" charset="0"/>
              </a:rPr>
              <a:t>A Network Security Group (NSG) allows you to filter traffic on your network and apply rules on that traffic. An NSG contains several built-in rules provided by Azure that are designed to allow your resources in the virtual network to communicate with each other. You can then add your own rules to the NSG to control traffic into and out of the network, and also between resources in the network.</a:t>
            </a:r>
          </a:p>
          <a:p>
            <a:pPr>
              <a:spcBef>
                <a:spcPts val="600"/>
              </a:spcBef>
              <a:spcAft>
                <a:spcPts val="600"/>
              </a:spcAft>
            </a:pPr>
            <a:r>
              <a:rPr lang="en-US" dirty="0"/>
              <a:t>NSGs can be associated with a subnet or to a network interface attached to a VM. Each network interface or subnet can only have one NSG associated with it, but you can create up to 1,000 rules in a single NSG, so you should be able to easily apply all of the rule logic necessary for any task. </a:t>
            </a:r>
          </a:p>
          <a:p>
            <a:pPr>
              <a:spcBef>
                <a:spcPts val="600"/>
              </a:spcBef>
              <a:spcAft>
                <a:spcPts val="600"/>
              </a:spcAft>
            </a:pPr>
            <a:r>
              <a:rPr lang="en-US" dirty="0"/>
              <a:t>If you associate an NSG to both a subnet and to one or more network interfaces inside of that subnet, </a:t>
            </a:r>
            <a:r>
              <a:rPr lang="en-US" b="1" dirty="0"/>
              <a:t>the rules for the NSG associated with the network interfaces are first applied</a:t>
            </a:r>
            <a:r>
              <a:rPr lang="en-US" dirty="0"/>
              <a:t>, and then the subnet’s NSG’s rules are applied.</a:t>
            </a:r>
          </a:p>
          <a:p>
            <a:pPr>
              <a:spcBef>
                <a:spcPts val="600"/>
              </a:spcBef>
              <a:spcAft>
                <a:spcPts val="600"/>
              </a:spcAft>
            </a:pPr>
            <a:r>
              <a:rPr lang="en-US" dirty="0"/>
              <a:t>To prevent rules from interfering with each other, each rule you create in an NSG has a priority between 100 and 4,096. Rules with a lower priority take precedence over rules with a higher priority. Network traffic is applied against the rule with the lowest priority number first. If the traffic matches that rule, the rule is applied, and processing of the rule stops. If the traffic doesn’t match the rule, it is evaluated against the next lowest priority rule. </a:t>
            </a:r>
            <a:endParaRPr lang="en-US"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3733896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977D8DBA-4179-4E36-953A-50AD28016E3A}"/>
              </a:ext>
            </a:extLst>
          </p:cNvPr>
          <p:cNvGraphicFramePr>
            <a:graphicFrameLocks noChangeAspect="1"/>
          </p:cNvGraphicFramePr>
          <p:nvPr>
            <p:custDataLst>
              <p:tags r:id="rId2"/>
            </p:custDataLst>
            <p:extLst>
              <p:ext uri="{D42A27DB-BD31-4B8C-83A1-F6EECF244321}">
                <p14:modId xmlns:p14="http://schemas.microsoft.com/office/powerpoint/2010/main" val="229283356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8549"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8" name="Rectangle 7" hidden="1">
            <a:extLst>
              <a:ext uri="{FF2B5EF4-FFF2-40B4-BE49-F238E27FC236}">
                <a16:creationId xmlns:a16="http://schemas.microsoft.com/office/drawing/2014/main" id="{589759AD-EBD8-4385-AB7B-9BE255EA05EF}"/>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733D3D0B-0BD7-4304-B429-45B3A41F9B43}"/>
              </a:ext>
            </a:extLst>
          </p:cNvPr>
          <p:cNvSpPr>
            <a:spLocks noGrp="1"/>
          </p:cNvSpPr>
          <p:nvPr>
            <p:ph type="title"/>
          </p:nvPr>
        </p:nvSpPr>
        <p:spPr/>
        <p:txBody>
          <a:bodyPr/>
          <a:lstStyle/>
          <a:p>
            <a:r>
              <a:rPr lang="en-US"/>
              <a:t>Network Security Groups</a:t>
            </a:r>
            <a:endParaRPr lang="en-US" dirty="0"/>
          </a:p>
        </p:txBody>
      </p:sp>
      <p:sp>
        <p:nvSpPr>
          <p:cNvPr id="3" name="Subtitle 2">
            <a:extLst>
              <a:ext uri="{FF2B5EF4-FFF2-40B4-BE49-F238E27FC236}">
                <a16:creationId xmlns:a16="http://schemas.microsoft.com/office/drawing/2014/main" id="{87ECD1FE-760A-4751-845C-8318F107C511}"/>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B321CC1D-7C35-455B-A0D8-CF5C85332832}"/>
              </a:ext>
            </a:extLst>
          </p:cNvPr>
          <p:cNvSpPr>
            <a:spLocks noGrp="1"/>
          </p:cNvSpPr>
          <p:nvPr>
            <p:ph type="body" sz="quarter" idx="17"/>
          </p:nvPr>
        </p:nvSpPr>
        <p:spPr/>
        <p:txBody>
          <a:bodyPr/>
          <a:lstStyle/>
          <a:p>
            <a:endParaRPr lang="en-US"/>
          </a:p>
        </p:txBody>
      </p:sp>
      <p:sp>
        <p:nvSpPr>
          <p:cNvPr id="6" name="Rectangle 5">
            <a:extLst>
              <a:ext uri="{FF2B5EF4-FFF2-40B4-BE49-F238E27FC236}">
                <a16:creationId xmlns:a16="http://schemas.microsoft.com/office/drawing/2014/main" id="{54F6ABCA-86E3-42FD-AD8E-4ECD9C356D4F}"/>
              </a:ext>
            </a:extLst>
          </p:cNvPr>
          <p:cNvSpPr/>
          <p:nvPr/>
        </p:nvSpPr>
        <p:spPr>
          <a:xfrm>
            <a:off x="3593431" y="1401088"/>
            <a:ext cx="4283243" cy="1477328"/>
          </a:xfrm>
          <a:prstGeom prst="rect">
            <a:avLst/>
          </a:prstGeom>
        </p:spPr>
        <p:txBody>
          <a:bodyPr wrap="square">
            <a:spAutoFit/>
          </a:bodyPr>
          <a:lstStyle/>
          <a:p>
            <a:r>
              <a:rPr lang="en-US" dirty="0">
                <a:solidFill>
                  <a:srgbClr val="000000"/>
                </a:solidFill>
                <a:latin typeface="inherit"/>
                <a:ea typeface="Times New Roman" panose="02020603050405020304" pitchFamily="18" charset="0"/>
                <a:cs typeface="Times New Roman" panose="02020603050405020304" pitchFamily="18" charset="0"/>
              </a:rPr>
              <a:t>To create an NSG, search for </a:t>
            </a:r>
            <a:r>
              <a:rPr lang="en-US" b="1" dirty="0">
                <a:solidFill>
                  <a:srgbClr val="000000"/>
                </a:solidFill>
                <a:latin typeface="inherit"/>
                <a:ea typeface="Times New Roman" panose="02020603050405020304" pitchFamily="18" charset="0"/>
                <a:cs typeface="Times New Roman" panose="02020603050405020304" pitchFamily="18" charset="0"/>
              </a:rPr>
              <a:t>Network Security Group</a:t>
            </a:r>
            <a:r>
              <a:rPr lang="en-US" dirty="0">
                <a:solidFill>
                  <a:srgbClr val="000000"/>
                </a:solidFill>
                <a:latin typeface="inherit"/>
                <a:ea typeface="Times New Roman" panose="02020603050405020304" pitchFamily="18" charset="0"/>
                <a:cs typeface="Times New Roman" panose="02020603050405020304" pitchFamily="18" charset="0"/>
              </a:rPr>
              <a:t> in the </a:t>
            </a:r>
            <a:r>
              <a:rPr lang="en-US" b="1" dirty="0">
                <a:solidFill>
                  <a:srgbClr val="000000"/>
                </a:solidFill>
                <a:latin typeface="inherit"/>
                <a:ea typeface="Times New Roman" panose="02020603050405020304" pitchFamily="18" charset="0"/>
                <a:cs typeface="Times New Roman" panose="02020603050405020304" pitchFamily="18" charset="0"/>
              </a:rPr>
              <a:t>Azure Marketplace</a:t>
            </a:r>
            <a:r>
              <a:rPr lang="en-US" dirty="0">
                <a:solidFill>
                  <a:srgbClr val="000000"/>
                </a:solidFill>
                <a:latin typeface="inherit"/>
                <a:ea typeface="Times New Roman" panose="02020603050405020304" pitchFamily="18" charset="0"/>
                <a:cs typeface="Times New Roman" panose="02020603050405020304" pitchFamily="18" charset="0"/>
              </a:rPr>
              <a:t>. When you create an NSG, give it a name, choose or create a resource group, and specify the location for the NSG</a:t>
            </a:r>
            <a:endParaRPr lang="en-US" dirty="0"/>
          </a:p>
        </p:txBody>
      </p:sp>
      <p:pic>
        <p:nvPicPr>
          <p:cNvPr id="7" name="Picture 6" descr="In this screen shot, an NSG is being created named Subnet-1-NSG.">
            <a:extLst>
              <a:ext uri="{FF2B5EF4-FFF2-40B4-BE49-F238E27FC236}">
                <a16:creationId xmlns:a16="http://schemas.microsoft.com/office/drawing/2014/main" id="{321C4531-40F2-4530-99EC-354C206036F6}"/>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8205604" y="1496060"/>
            <a:ext cx="2999740" cy="3865880"/>
          </a:xfrm>
          <a:prstGeom prst="rect">
            <a:avLst/>
          </a:prstGeom>
          <a:noFill/>
          <a:ln>
            <a:noFill/>
          </a:ln>
        </p:spPr>
      </p:pic>
    </p:spTree>
    <p:extLst>
      <p:ext uri="{BB962C8B-B14F-4D97-AF65-F5344CB8AC3E}">
        <p14:creationId xmlns:p14="http://schemas.microsoft.com/office/powerpoint/2010/main" val="10365872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Object 8" hidden="1">
            <a:extLst>
              <a:ext uri="{FF2B5EF4-FFF2-40B4-BE49-F238E27FC236}">
                <a16:creationId xmlns:a16="http://schemas.microsoft.com/office/drawing/2014/main" id="{1F6B4070-ECF7-4481-8658-CA5E5C975698}"/>
              </a:ext>
            </a:extLst>
          </p:cNvPr>
          <p:cNvGraphicFramePr>
            <a:graphicFrameLocks noChangeAspect="1"/>
          </p:cNvGraphicFramePr>
          <p:nvPr>
            <p:custDataLst>
              <p:tags r:id="rId2"/>
            </p:custDataLst>
            <p:extLst>
              <p:ext uri="{D42A27DB-BD31-4B8C-83A1-F6EECF244321}">
                <p14:modId xmlns:p14="http://schemas.microsoft.com/office/powerpoint/2010/main" val="23624747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9573"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FD84907-5AD6-4F36-81F6-597D037F13B5}"/>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733D3D0B-0BD7-4304-B429-45B3A41F9B43}"/>
              </a:ext>
            </a:extLst>
          </p:cNvPr>
          <p:cNvSpPr>
            <a:spLocks noGrp="1"/>
          </p:cNvSpPr>
          <p:nvPr>
            <p:ph type="title"/>
          </p:nvPr>
        </p:nvSpPr>
        <p:spPr/>
        <p:txBody>
          <a:bodyPr/>
          <a:lstStyle/>
          <a:p>
            <a:r>
              <a:rPr lang="en-US"/>
              <a:t>Network Security Groups</a:t>
            </a:r>
            <a:endParaRPr lang="en-US" dirty="0"/>
          </a:p>
        </p:txBody>
      </p:sp>
      <p:sp>
        <p:nvSpPr>
          <p:cNvPr id="3" name="Subtitle 2">
            <a:extLst>
              <a:ext uri="{FF2B5EF4-FFF2-40B4-BE49-F238E27FC236}">
                <a16:creationId xmlns:a16="http://schemas.microsoft.com/office/drawing/2014/main" id="{87ECD1FE-760A-4751-845C-8318F107C511}"/>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B321CC1D-7C35-455B-A0D8-CF5C85332832}"/>
              </a:ext>
            </a:extLst>
          </p:cNvPr>
          <p:cNvSpPr>
            <a:spLocks noGrp="1"/>
          </p:cNvSpPr>
          <p:nvPr>
            <p:ph type="body" sz="quarter" idx="17"/>
          </p:nvPr>
        </p:nvSpPr>
        <p:spPr/>
        <p:txBody>
          <a:bodyPr/>
          <a:lstStyle/>
          <a:p>
            <a:endParaRPr lang="en-US"/>
          </a:p>
        </p:txBody>
      </p:sp>
      <p:sp>
        <p:nvSpPr>
          <p:cNvPr id="6" name="Rectangle 5">
            <a:extLst>
              <a:ext uri="{FF2B5EF4-FFF2-40B4-BE49-F238E27FC236}">
                <a16:creationId xmlns:a16="http://schemas.microsoft.com/office/drawing/2014/main" id="{54F6ABCA-86E3-42FD-AD8E-4ECD9C356D4F}"/>
              </a:ext>
            </a:extLst>
          </p:cNvPr>
          <p:cNvSpPr/>
          <p:nvPr/>
        </p:nvSpPr>
        <p:spPr>
          <a:xfrm>
            <a:off x="3593431" y="1401088"/>
            <a:ext cx="8046881" cy="1200329"/>
          </a:xfrm>
          <a:prstGeom prst="rect">
            <a:avLst/>
          </a:prstGeom>
        </p:spPr>
        <p:txBody>
          <a:bodyPr wrap="square">
            <a:spAutoFit/>
          </a:bodyPr>
          <a:lstStyle/>
          <a:p>
            <a:r>
              <a:rPr lang="en-US" dirty="0"/>
              <a:t>After you create an NSG, you can then add inbound and outbound rules for the NSG. Once you open the NSG in the Azure portal, click </a:t>
            </a:r>
            <a:r>
              <a:rPr lang="en-US" b="1" dirty="0"/>
              <a:t>Inbound Security Rules</a:t>
            </a:r>
            <a:r>
              <a:rPr lang="en-US" dirty="0"/>
              <a:t> to add new inbound rules, and </a:t>
            </a:r>
            <a:r>
              <a:rPr lang="en-US" b="1" dirty="0"/>
              <a:t>Outbound Security Rules</a:t>
            </a:r>
            <a:r>
              <a:rPr lang="en-US" dirty="0"/>
              <a:t> to add outbound rules.</a:t>
            </a:r>
          </a:p>
        </p:txBody>
      </p:sp>
      <p:pic>
        <p:nvPicPr>
          <p:cNvPr id="8" name="Picture 7" descr="In this screen shot, the Inbound Security Rules blade is shown for an NSG. The default rules that Azure automatically creates allow traffic on your virtual networks to communicate with each other, as well as allowing Azure Load Balancer traffic to use the virtual network. All other traffic is denied.">
            <a:extLst>
              <a:ext uri="{FF2B5EF4-FFF2-40B4-BE49-F238E27FC236}">
                <a16:creationId xmlns:a16="http://schemas.microsoft.com/office/drawing/2014/main" id="{724A4E1B-D5F7-4B21-BC6E-46461CFD8601}"/>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4561114" y="2773027"/>
            <a:ext cx="5582285" cy="3002280"/>
          </a:xfrm>
          <a:prstGeom prst="rect">
            <a:avLst/>
          </a:prstGeom>
          <a:noFill/>
          <a:ln>
            <a:noFill/>
          </a:ln>
        </p:spPr>
      </p:pic>
    </p:spTree>
    <p:extLst>
      <p:ext uri="{BB962C8B-B14F-4D97-AF65-F5344CB8AC3E}">
        <p14:creationId xmlns:p14="http://schemas.microsoft.com/office/powerpoint/2010/main" val="4163795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C5CD22DD-10F6-45C7-A5B2-39052F8CD7E8}"/>
              </a:ext>
            </a:extLst>
          </p:cNvPr>
          <p:cNvGraphicFramePr>
            <a:graphicFrameLocks noChangeAspect="1"/>
          </p:cNvGraphicFramePr>
          <p:nvPr>
            <p:custDataLst>
              <p:tags r:id="rId2"/>
            </p:custDataLst>
            <p:extLst>
              <p:ext uri="{D42A27DB-BD31-4B8C-83A1-F6EECF244321}">
                <p14:modId xmlns:p14="http://schemas.microsoft.com/office/powerpoint/2010/main" val="41028740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0597"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707A4FDB-CD74-4286-A094-A42AD915CA0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733D3D0B-0BD7-4304-B429-45B3A41F9B43}"/>
              </a:ext>
            </a:extLst>
          </p:cNvPr>
          <p:cNvSpPr>
            <a:spLocks noGrp="1"/>
          </p:cNvSpPr>
          <p:nvPr>
            <p:ph type="title"/>
          </p:nvPr>
        </p:nvSpPr>
        <p:spPr/>
        <p:txBody>
          <a:bodyPr/>
          <a:lstStyle/>
          <a:p>
            <a:r>
              <a:rPr lang="en-US"/>
              <a:t>Network Security Groups</a:t>
            </a:r>
          </a:p>
        </p:txBody>
      </p:sp>
      <p:sp>
        <p:nvSpPr>
          <p:cNvPr id="3" name="Subtitle 2">
            <a:extLst>
              <a:ext uri="{FF2B5EF4-FFF2-40B4-BE49-F238E27FC236}">
                <a16:creationId xmlns:a16="http://schemas.microsoft.com/office/drawing/2014/main" id="{87ECD1FE-760A-4751-845C-8318F107C511}"/>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B321CC1D-7C35-455B-A0D8-CF5C85332832}"/>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B8A4A9E8-B921-4EC8-B5CF-FC243AB3DCE4}"/>
              </a:ext>
            </a:extLst>
          </p:cNvPr>
          <p:cNvSpPr/>
          <p:nvPr/>
        </p:nvSpPr>
        <p:spPr>
          <a:xfrm>
            <a:off x="3695637" y="1463661"/>
            <a:ext cx="3196516" cy="369332"/>
          </a:xfrm>
          <a:prstGeom prst="rect">
            <a:avLst/>
          </a:prstGeom>
        </p:spPr>
        <p:txBody>
          <a:bodyPr wrap="none">
            <a:spAutoFit/>
          </a:bodyPr>
          <a:lstStyle/>
          <a:p>
            <a:r>
              <a:rPr lang="en-US" dirty="0">
                <a:solidFill>
                  <a:srgbClr val="000000"/>
                </a:solidFill>
                <a:latin typeface="inherit"/>
                <a:ea typeface="Times New Roman" panose="02020603050405020304" pitchFamily="18" charset="0"/>
                <a:cs typeface="Times New Roman" panose="02020603050405020304" pitchFamily="18" charset="0"/>
              </a:rPr>
              <a:t>Click Add to add a new NSG rule</a:t>
            </a:r>
            <a:endParaRPr lang="en-US" dirty="0"/>
          </a:p>
        </p:txBody>
      </p:sp>
      <p:pic>
        <p:nvPicPr>
          <p:cNvPr id="9" name="Picture 8" descr="In this screen shot, a new inbound security rule is being created that  allows TCP traffic from the 10.1.0.0/16 address space to ports 80 or 443.">
            <a:extLst>
              <a:ext uri="{FF2B5EF4-FFF2-40B4-BE49-F238E27FC236}">
                <a16:creationId xmlns:a16="http://schemas.microsoft.com/office/drawing/2014/main" id="{522713F0-175B-4F70-BF5C-14738F6E8002}"/>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6989755" y="0"/>
            <a:ext cx="5202245" cy="6800583"/>
          </a:xfrm>
          <a:prstGeom prst="rect">
            <a:avLst/>
          </a:prstGeom>
          <a:noFill/>
          <a:ln>
            <a:noFill/>
          </a:ln>
        </p:spPr>
      </p:pic>
    </p:spTree>
    <p:extLst>
      <p:ext uri="{BB962C8B-B14F-4D97-AF65-F5344CB8AC3E}">
        <p14:creationId xmlns:p14="http://schemas.microsoft.com/office/powerpoint/2010/main" val="33728000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9ADB68B1-7DBE-407F-8EDF-131291EB6EDC}"/>
              </a:ext>
            </a:extLst>
          </p:cNvPr>
          <p:cNvGraphicFramePr>
            <a:graphicFrameLocks noChangeAspect="1"/>
          </p:cNvGraphicFramePr>
          <p:nvPr>
            <p:custDataLst>
              <p:tags r:id="rId2"/>
            </p:custDataLst>
            <p:extLst>
              <p:ext uri="{D42A27DB-BD31-4B8C-83A1-F6EECF244321}">
                <p14:modId xmlns:p14="http://schemas.microsoft.com/office/powerpoint/2010/main" val="298292043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1621"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6" name="Rectangle 5" hidden="1">
            <a:extLst>
              <a:ext uri="{FF2B5EF4-FFF2-40B4-BE49-F238E27FC236}">
                <a16:creationId xmlns:a16="http://schemas.microsoft.com/office/drawing/2014/main" id="{4A147B88-1C13-40DC-8CD5-C5851DD10C01}"/>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733D3D0B-0BD7-4304-B429-45B3A41F9B43}"/>
              </a:ext>
            </a:extLst>
          </p:cNvPr>
          <p:cNvSpPr>
            <a:spLocks noGrp="1"/>
          </p:cNvSpPr>
          <p:nvPr>
            <p:ph type="title"/>
          </p:nvPr>
        </p:nvSpPr>
        <p:spPr/>
        <p:txBody>
          <a:bodyPr/>
          <a:lstStyle/>
          <a:p>
            <a:r>
              <a:rPr lang="en-US"/>
              <a:t>Network Security Groups</a:t>
            </a:r>
          </a:p>
        </p:txBody>
      </p:sp>
      <p:sp>
        <p:nvSpPr>
          <p:cNvPr id="3" name="Subtitle 2">
            <a:extLst>
              <a:ext uri="{FF2B5EF4-FFF2-40B4-BE49-F238E27FC236}">
                <a16:creationId xmlns:a16="http://schemas.microsoft.com/office/drawing/2014/main" id="{87ECD1FE-760A-4751-845C-8318F107C511}"/>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B321CC1D-7C35-455B-A0D8-CF5C85332832}"/>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B8A4A9E8-B921-4EC8-B5CF-FC243AB3DCE4}"/>
              </a:ext>
            </a:extLst>
          </p:cNvPr>
          <p:cNvSpPr/>
          <p:nvPr/>
        </p:nvSpPr>
        <p:spPr>
          <a:xfrm>
            <a:off x="3595964" y="1240291"/>
            <a:ext cx="8044347" cy="646331"/>
          </a:xfrm>
          <a:prstGeom prst="rect">
            <a:avLst/>
          </a:prstGeom>
        </p:spPr>
        <p:txBody>
          <a:bodyPr wrap="square">
            <a:spAutoFit/>
          </a:bodyPr>
          <a:lstStyle/>
          <a:p>
            <a:r>
              <a:rPr lang="en-US" dirty="0"/>
              <a:t>Click </a:t>
            </a:r>
            <a:r>
              <a:rPr lang="en-US" b="1" dirty="0"/>
              <a:t>Subnets</a:t>
            </a:r>
            <a:r>
              <a:rPr lang="en-US" dirty="0"/>
              <a:t> to associate an NSG with a subnet, or </a:t>
            </a:r>
            <a:r>
              <a:rPr lang="en-US" b="1" dirty="0"/>
              <a:t>Network Interfaces</a:t>
            </a:r>
            <a:r>
              <a:rPr lang="en-US" dirty="0"/>
              <a:t> to associate it with a network interface used by a VM. Then click </a:t>
            </a:r>
            <a:r>
              <a:rPr lang="en-US" b="1" dirty="0"/>
              <a:t>Associate</a:t>
            </a:r>
            <a:endParaRPr lang="en-US" dirty="0"/>
          </a:p>
        </p:txBody>
      </p:sp>
      <p:pic>
        <p:nvPicPr>
          <p:cNvPr id="7" name="Picture 6" descr="In this screen shot, the option to associate the NSG with a network interface or subnet is shown. Clicking the Associate button displays an interface where you can choose a subnet or network interface to associate with the NSG.">
            <a:extLst>
              <a:ext uri="{FF2B5EF4-FFF2-40B4-BE49-F238E27FC236}">
                <a16:creationId xmlns:a16="http://schemas.microsoft.com/office/drawing/2014/main" id="{CE103DD0-2ABC-4153-8D3D-8FF6D88A52B8}"/>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4810167" y="1898654"/>
            <a:ext cx="5615940" cy="3256280"/>
          </a:xfrm>
          <a:prstGeom prst="rect">
            <a:avLst/>
          </a:prstGeom>
          <a:noFill/>
          <a:ln>
            <a:noFill/>
          </a:ln>
        </p:spPr>
      </p:pic>
      <p:pic>
        <p:nvPicPr>
          <p:cNvPr id="8" name="Picture 7" descr="In this screen shot, the Associate Subnet blade is shown. From here, you can select a virtual network and a subnet to associate to the NSG.">
            <a:extLst>
              <a:ext uri="{FF2B5EF4-FFF2-40B4-BE49-F238E27FC236}">
                <a16:creationId xmlns:a16="http://schemas.microsoft.com/office/drawing/2014/main" id="{44C51591-5617-4A15-8569-1930403133B9}"/>
              </a:ext>
            </a:extLst>
          </p:cNvPr>
          <p:cNvPicPr/>
          <p:nvPr/>
        </p:nvPicPr>
        <p:blipFill>
          <a:blip r:embed="rId8">
            <a:extLst>
              <a:ext uri="{28A0092B-C50C-407E-A947-70E740481C1C}">
                <a14:useLocalDpi xmlns:a14="http://schemas.microsoft.com/office/drawing/2010/main" val="0"/>
              </a:ext>
            </a:extLst>
          </a:blip>
          <a:srcRect/>
          <a:stretch>
            <a:fillRect/>
          </a:stretch>
        </p:blipFill>
        <p:spPr bwMode="auto">
          <a:xfrm>
            <a:off x="4810167" y="5381425"/>
            <a:ext cx="5638165" cy="2030730"/>
          </a:xfrm>
          <a:prstGeom prst="rect">
            <a:avLst/>
          </a:prstGeom>
          <a:noFill/>
          <a:ln>
            <a:noFill/>
          </a:ln>
        </p:spPr>
      </p:pic>
    </p:spTree>
    <p:extLst>
      <p:ext uri="{BB962C8B-B14F-4D97-AF65-F5344CB8AC3E}">
        <p14:creationId xmlns:p14="http://schemas.microsoft.com/office/powerpoint/2010/main" val="28914665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a:extLst>
              <a:ext uri="{FF2B5EF4-FFF2-40B4-BE49-F238E27FC236}">
                <a16:creationId xmlns:a16="http://schemas.microsoft.com/office/drawing/2014/main" id="{0A499B2C-5213-4E7E-A175-0BAD6D4DA11E}"/>
              </a:ext>
            </a:extLst>
          </p:cNvPr>
          <p:cNvGraphicFramePr>
            <a:graphicFrameLocks noChangeAspect="1"/>
          </p:cNvGraphicFramePr>
          <p:nvPr>
            <p:custDataLst>
              <p:tags r:id="rId2"/>
            </p:custDataLst>
            <p:extLst>
              <p:ext uri="{D42A27DB-BD31-4B8C-83A1-F6EECF244321}">
                <p14:modId xmlns:p14="http://schemas.microsoft.com/office/powerpoint/2010/main" val="18440115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2645"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9" name="Rectangle 8" hidden="1">
            <a:extLst>
              <a:ext uri="{FF2B5EF4-FFF2-40B4-BE49-F238E27FC236}">
                <a16:creationId xmlns:a16="http://schemas.microsoft.com/office/drawing/2014/main" id="{C4C6C1FA-4289-47FE-A644-52FBE96C766B}"/>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733D3D0B-0BD7-4304-B429-45B3A41F9B43}"/>
              </a:ext>
            </a:extLst>
          </p:cNvPr>
          <p:cNvSpPr>
            <a:spLocks noGrp="1"/>
          </p:cNvSpPr>
          <p:nvPr>
            <p:ph type="title"/>
          </p:nvPr>
        </p:nvSpPr>
        <p:spPr/>
        <p:txBody>
          <a:bodyPr/>
          <a:lstStyle/>
          <a:p>
            <a:r>
              <a:rPr lang="en-US"/>
              <a:t>Network Security Groups</a:t>
            </a:r>
            <a:endParaRPr lang="en-US" dirty="0"/>
          </a:p>
        </p:txBody>
      </p:sp>
      <p:sp>
        <p:nvSpPr>
          <p:cNvPr id="3" name="Subtitle 2">
            <a:extLst>
              <a:ext uri="{FF2B5EF4-FFF2-40B4-BE49-F238E27FC236}">
                <a16:creationId xmlns:a16="http://schemas.microsoft.com/office/drawing/2014/main" id="{87ECD1FE-760A-4751-845C-8318F107C511}"/>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B321CC1D-7C35-455B-A0D8-CF5C85332832}"/>
              </a:ext>
            </a:extLst>
          </p:cNvPr>
          <p:cNvSpPr>
            <a:spLocks noGrp="1"/>
          </p:cNvSpPr>
          <p:nvPr>
            <p:ph type="body" sz="quarter" idx="17"/>
          </p:nvPr>
        </p:nvSpPr>
        <p:spPr/>
        <p:txBody>
          <a:bodyPr/>
          <a:lstStyle/>
          <a:p>
            <a:endParaRPr lang="en-US"/>
          </a:p>
        </p:txBody>
      </p:sp>
      <p:sp>
        <p:nvSpPr>
          <p:cNvPr id="6" name="Rectangle 5">
            <a:extLst>
              <a:ext uri="{FF2B5EF4-FFF2-40B4-BE49-F238E27FC236}">
                <a16:creationId xmlns:a16="http://schemas.microsoft.com/office/drawing/2014/main" id="{58EC5F39-C47E-46D2-AA63-CD53C3A7DA7F}"/>
              </a:ext>
            </a:extLst>
          </p:cNvPr>
          <p:cNvSpPr/>
          <p:nvPr/>
        </p:nvSpPr>
        <p:spPr>
          <a:xfrm>
            <a:off x="3609473" y="1255619"/>
            <a:ext cx="8373980" cy="2308324"/>
          </a:xfrm>
          <a:prstGeom prst="rect">
            <a:avLst/>
          </a:prstGeom>
        </p:spPr>
        <p:txBody>
          <a:bodyPr wrap="square">
            <a:spAutoFit/>
          </a:bodyPr>
          <a:lstStyle/>
          <a:p>
            <a:pPr>
              <a:spcBef>
                <a:spcPts val="600"/>
              </a:spcBef>
              <a:spcAft>
                <a:spcPts val="0"/>
              </a:spcAft>
            </a:pPr>
            <a:r>
              <a:rPr lang="en-US" dirty="0">
                <a:solidFill>
                  <a:srgbClr val="000000"/>
                </a:solidFill>
                <a:latin typeface="inherit"/>
                <a:ea typeface="Times New Roman" panose="02020603050405020304" pitchFamily="18" charset="0"/>
              </a:rPr>
              <a:t>Outbound security rules are created in the same way that inbound rules are created. You aren’t required, however, to create a corresponding outbound rule for every inbound rule. NSGs maintain what’s called a </a:t>
            </a:r>
            <a:r>
              <a:rPr lang="en-US" i="1" dirty="0">
                <a:solidFill>
                  <a:srgbClr val="000000"/>
                </a:solidFill>
                <a:latin typeface="inherit"/>
                <a:ea typeface="Times New Roman" panose="02020603050405020304" pitchFamily="18" charset="0"/>
              </a:rPr>
              <a:t>flow record</a:t>
            </a:r>
            <a:r>
              <a:rPr lang="en-US" dirty="0">
                <a:solidFill>
                  <a:srgbClr val="000000"/>
                </a:solidFill>
                <a:latin typeface="inherit"/>
                <a:ea typeface="Times New Roman" panose="02020603050405020304" pitchFamily="18" charset="0"/>
              </a:rPr>
              <a:t> that stores the state of a connection, and the NSG will allow traffic that corresponds to that flow record without an explicit rule. If a security rule allows inbound traffic to port 80 from IP addresses in the range of 10.1.0.0/16, the NSG will also allow outbound traffic on port 80 to addresses in that same range using the flow record. Only once traffic stops flowing for a few minutes, will the flow record no longer be in effect.</a:t>
            </a:r>
            <a:endParaRPr lang="en-US"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908080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D09192FC-9A3B-4F8C-9EED-91984D6FF032}"/>
              </a:ext>
            </a:extLst>
          </p:cNvPr>
          <p:cNvGraphicFramePr>
            <a:graphicFrameLocks noChangeAspect="1"/>
          </p:cNvGraphicFramePr>
          <p:nvPr>
            <p:custDataLst>
              <p:tags r:id="rId2"/>
            </p:custDataLst>
            <p:extLst>
              <p:ext uri="{D42A27DB-BD31-4B8C-83A1-F6EECF244321}">
                <p14:modId xmlns:p14="http://schemas.microsoft.com/office/powerpoint/2010/main" val="394037538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3669"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FF6467A0-44E0-4D2C-8809-192CF3E12542}"/>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733D3D0B-0BD7-4304-B429-45B3A41F9B43}"/>
              </a:ext>
            </a:extLst>
          </p:cNvPr>
          <p:cNvSpPr>
            <a:spLocks noGrp="1"/>
          </p:cNvSpPr>
          <p:nvPr>
            <p:ph type="title"/>
          </p:nvPr>
        </p:nvSpPr>
        <p:spPr/>
        <p:txBody>
          <a:bodyPr/>
          <a:lstStyle/>
          <a:p>
            <a:r>
              <a:rPr lang="en-US"/>
              <a:t>Network Security Groups</a:t>
            </a:r>
            <a:endParaRPr lang="en-US" dirty="0"/>
          </a:p>
        </p:txBody>
      </p:sp>
      <p:sp>
        <p:nvSpPr>
          <p:cNvPr id="3" name="Subtitle 2">
            <a:extLst>
              <a:ext uri="{FF2B5EF4-FFF2-40B4-BE49-F238E27FC236}">
                <a16:creationId xmlns:a16="http://schemas.microsoft.com/office/drawing/2014/main" id="{87ECD1FE-760A-4751-845C-8318F107C511}"/>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B321CC1D-7C35-455B-A0D8-CF5C85332832}"/>
              </a:ext>
            </a:extLst>
          </p:cNvPr>
          <p:cNvSpPr>
            <a:spLocks noGrp="1"/>
          </p:cNvSpPr>
          <p:nvPr>
            <p:ph type="body" sz="quarter" idx="17"/>
          </p:nvPr>
        </p:nvSpPr>
        <p:spPr/>
        <p:txBody>
          <a:bodyPr/>
          <a:lstStyle/>
          <a:p>
            <a:endParaRPr lang="en-US"/>
          </a:p>
        </p:txBody>
      </p:sp>
      <p:sp>
        <p:nvSpPr>
          <p:cNvPr id="6" name="Rectangle 5">
            <a:extLst>
              <a:ext uri="{FF2B5EF4-FFF2-40B4-BE49-F238E27FC236}">
                <a16:creationId xmlns:a16="http://schemas.microsoft.com/office/drawing/2014/main" id="{58EC5F39-C47E-46D2-AA63-CD53C3A7DA7F}"/>
              </a:ext>
            </a:extLst>
          </p:cNvPr>
          <p:cNvSpPr/>
          <p:nvPr/>
        </p:nvSpPr>
        <p:spPr>
          <a:xfrm>
            <a:off x="3609473" y="1255619"/>
            <a:ext cx="8373980" cy="3139321"/>
          </a:xfrm>
          <a:prstGeom prst="rect">
            <a:avLst/>
          </a:prstGeom>
        </p:spPr>
        <p:txBody>
          <a:bodyPr wrap="square">
            <a:spAutoFit/>
          </a:bodyPr>
          <a:lstStyle/>
          <a:p>
            <a:r>
              <a:rPr lang="en-US" dirty="0"/>
              <a:t>There are some cases where you won’t know the specific IP address range. For example, if you want to configure an NSG rule on a virtual network that allows all traffic from the Internet, you wouldn’t specify an exact address range. To deal with that, NSGs allow you to use </a:t>
            </a:r>
            <a:r>
              <a:rPr lang="en-US" b="1" i="1" dirty="0"/>
              <a:t>service tags</a:t>
            </a:r>
            <a:r>
              <a:rPr lang="en-US" b="1" dirty="0"/>
              <a:t> </a:t>
            </a:r>
            <a:r>
              <a:rPr lang="en-US" dirty="0"/>
              <a:t>when configuring rules.</a:t>
            </a:r>
          </a:p>
          <a:p>
            <a:endParaRPr lang="en-US" dirty="0"/>
          </a:p>
          <a:p>
            <a:r>
              <a:rPr lang="en-US" dirty="0"/>
              <a:t>A </a:t>
            </a:r>
            <a:r>
              <a:rPr lang="en-US" b="1" dirty="0"/>
              <a:t>service tag </a:t>
            </a:r>
            <a:r>
              <a:rPr lang="en-US" dirty="0"/>
              <a:t>is a special identifier created by Microsoft that applies to the Internet or to a specific service type within Azure. For example, if you have some web apps running in Azure App Service, and you want to allow them to communicate with your subnet, you can use the AppService service tag in your inbound rule to allow that. Azure services also have region-specific service tags so that you can allow or deny traffic only from specific regions</a:t>
            </a:r>
            <a:endParaRPr lang="en-US"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14765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0CC876CC-7219-4396-92D2-3E19D6F6F0BD}"/>
              </a:ext>
            </a:extLst>
          </p:cNvPr>
          <p:cNvGraphicFramePr>
            <a:graphicFrameLocks noChangeAspect="1"/>
          </p:cNvGraphicFramePr>
          <p:nvPr>
            <p:custDataLst>
              <p:tags r:id="rId2"/>
            </p:custDataLst>
            <p:extLst>
              <p:ext uri="{D42A27DB-BD31-4B8C-83A1-F6EECF244321}">
                <p14:modId xmlns:p14="http://schemas.microsoft.com/office/powerpoint/2010/main" val="16546246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4693"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8F006981-A958-4AAC-B70D-176AD2BF5574}"/>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733D3D0B-0BD7-4304-B429-45B3A41F9B43}"/>
              </a:ext>
            </a:extLst>
          </p:cNvPr>
          <p:cNvSpPr>
            <a:spLocks noGrp="1"/>
          </p:cNvSpPr>
          <p:nvPr>
            <p:ph type="title"/>
          </p:nvPr>
        </p:nvSpPr>
        <p:spPr/>
        <p:txBody>
          <a:bodyPr/>
          <a:lstStyle/>
          <a:p>
            <a:r>
              <a:rPr lang="en-US"/>
              <a:t>Network Security Groups</a:t>
            </a:r>
            <a:endParaRPr lang="en-US" dirty="0"/>
          </a:p>
        </p:txBody>
      </p:sp>
      <p:sp>
        <p:nvSpPr>
          <p:cNvPr id="3" name="Subtitle 2">
            <a:extLst>
              <a:ext uri="{FF2B5EF4-FFF2-40B4-BE49-F238E27FC236}">
                <a16:creationId xmlns:a16="http://schemas.microsoft.com/office/drawing/2014/main" id="{87ECD1FE-760A-4751-845C-8318F107C511}"/>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B321CC1D-7C35-455B-A0D8-CF5C85332832}"/>
              </a:ext>
            </a:extLst>
          </p:cNvPr>
          <p:cNvSpPr>
            <a:spLocks noGrp="1"/>
          </p:cNvSpPr>
          <p:nvPr>
            <p:ph type="body" sz="quarter" idx="17"/>
          </p:nvPr>
        </p:nvSpPr>
        <p:spPr/>
        <p:txBody>
          <a:bodyPr/>
          <a:lstStyle/>
          <a:p>
            <a:endParaRPr lang="en-US"/>
          </a:p>
        </p:txBody>
      </p:sp>
      <p:sp>
        <p:nvSpPr>
          <p:cNvPr id="6" name="Rectangle 5">
            <a:extLst>
              <a:ext uri="{FF2B5EF4-FFF2-40B4-BE49-F238E27FC236}">
                <a16:creationId xmlns:a16="http://schemas.microsoft.com/office/drawing/2014/main" id="{58EC5F39-C47E-46D2-AA63-CD53C3A7DA7F}"/>
              </a:ext>
            </a:extLst>
          </p:cNvPr>
          <p:cNvSpPr/>
          <p:nvPr/>
        </p:nvSpPr>
        <p:spPr>
          <a:xfrm>
            <a:off x="3609473" y="1255619"/>
            <a:ext cx="3550279" cy="3139321"/>
          </a:xfrm>
          <a:prstGeom prst="rect">
            <a:avLst/>
          </a:prstGeom>
        </p:spPr>
        <p:txBody>
          <a:bodyPr wrap="square">
            <a:spAutoFit/>
          </a:bodyPr>
          <a:lstStyle/>
          <a:p>
            <a:r>
              <a:rPr lang="en-US" dirty="0"/>
              <a:t>To use a service tag, set the Source of your rule to Service Tag. You can then select a service tag from the Source service tag dropdown. </a:t>
            </a:r>
          </a:p>
          <a:p>
            <a:r>
              <a:rPr lang="en-US" dirty="0"/>
              <a:t>In example, the </a:t>
            </a:r>
            <a:r>
              <a:rPr lang="en-US" dirty="0" err="1"/>
              <a:t>AppService.CentralUS</a:t>
            </a:r>
            <a:r>
              <a:rPr lang="en-US" dirty="0"/>
              <a:t> service tag is being used to allow traffic from Azure App Service resources in the Central US region.</a:t>
            </a:r>
          </a:p>
        </p:txBody>
      </p:sp>
      <p:pic>
        <p:nvPicPr>
          <p:cNvPr id="7" name="Picture 6" descr="In this screen shot, the AppService.CentralUS service tag is being used to allow traffic from App Service resources in the Central US region.">
            <a:extLst>
              <a:ext uri="{FF2B5EF4-FFF2-40B4-BE49-F238E27FC236}">
                <a16:creationId xmlns:a16="http://schemas.microsoft.com/office/drawing/2014/main" id="{9BEED41D-BA01-491D-B7AC-ACB3A5DAD447}"/>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6994358" y="1296969"/>
            <a:ext cx="5057223" cy="4433682"/>
          </a:xfrm>
          <a:prstGeom prst="rect">
            <a:avLst/>
          </a:prstGeom>
          <a:noFill/>
          <a:ln>
            <a:noFill/>
          </a:ln>
        </p:spPr>
      </p:pic>
    </p:spTree>
    <p:extLst>
      <p:ext uri="{BB962C8B-B14F-4D97-AF65-F5344CB8AC3E}">
        <p14:creationId xmlns:p14="http://schemas.microsoft.com/office/powerpoint/2010/main" val="3869540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0DA00DC4-D54B-4105-99C7-86B9FCFCFF1C}"/>
              </a:ext>
            </a:extLst>
          </p:cNvPr>
          <p:cNvGraphicFramePr>
            <a:graphicFrameLocks noChangeAspect="1"/>
          </p:cNvGraphicFramePr>
          <p:nvPr>
            <p:custDataLst>
              <p:tags r:id="rId2"/>
            </p:custDataLst>
            <p:extLst>
              <p:ext uri="{D42A27DB-BD31-4B8C-83A1-F6EECF244321}">
                <p14:modId xmlns:p14="http://schemas.microsoft.com/office/powerpoint/2010/main" val="121309764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792" name="think-cell Slide" r:id="rId12" imgW="186" imgH="179" progId="TCLayout.ActiveDocument.1">
                  <p:embed/>
                </p:oleObj>
              </mc:Choice>
              <mc:Fallback>
                <p:oleObj name="think-cell Slide" r:id="rId12" imgW="186" imgH="179" progId="TCLayout.ActiveDocument.1">
                  <p:embed/>
                  <p:pic>
                    <p:nvPicPr>
                      <p:cNvPr id="8" name="Object 7" hidden="1">
                        <a:extLst>
                          <a:ext uri="{FF2B5EF4-FFF2-40B4-BE49-F238E27FC236}">
                            <a16:creationId xmlns:a16="http://schemas.microsoft.com/office/drawing/2014/main" id="{0DA00DC4-D54B-4105-99C7-86B9FCFCFF1C}"/>
                          </a:ext>
                        </a:extLst>
                      </p:cNvPr>
                      <p:cNvPicPr/>
                      <p:nvPr/>
                    </p:nvPicPr>
                    <p:blipFill>
                      <a:blip r:embed="rId13"/>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6F860C2-D819-4DC2-9761-7C073C30EC5C}"/>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7" name="Rectangle 6" hidden="1">
            <a:extLst>
              <a:ext uri="{FF2B5EF4-FFF2-40B4-BE49-F238E27FC236}">
                <a16:creationId xmlns:a16="http://schemas.microsoft.com/office/drawing/2014/main" id="{89773A46-7FAB-4E4B-A7B0-98CD03D7D867}"/>
              </a:ext>
            </a:extLst>
          </p:cNvPr>
          <p:cNvSpPr/>
          <p:nvPr>
            <p:custDataLst>
              <p:tags r:id="rId4"/>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1600"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4" name="2. Slide Title">
            <a:extLst>
              <a:ext uri="{FF2B5EF4-FFF2-40B4-BE49-F238E27FC236}">
                <a16:creationId xmlns:a16="http://schemas.microsoft.com/office/drawing/2014/main" id="{9BFFF79E-437C-4A95-88F8-040A71DCC72A}"/>
              </a:ext>
            </a:extLst>
          </p:cNvPr>
          <p:cNvSpPr>
            <a:spLocks noGrp="1"/>
          </p:cNvSpPr>
          <p:nvPr>
            <p:ph type="title"/>
            <p:custDataLst>
              <p:tags r:id="rId5"/>
            </p:custDataLst>
          </p:nvPr>
        </p:nvSpPr>
        <p:spPr>
          <a:xfrm>
            <a:off x="554736" y="1706563"/>
            <a:ext cx="3813048" cy="346249"/>
          </a:xfrm>
        </p:spPr>
        <p:txBody>
          <a:bodyPr vert="horz">
            <a:spAutoFit/>
          </a:bodyPr>
          <a:lstStyle/>
          <a:p>
            <a:r>
              <a:rPr lang="en-US" dirty="0"/>
              <a:t>Agenda</a:t>
            </a:r>
          </a:p>
        </p:txBody>
      </p:sp>
      <p:sp>
        <p:nvSpPr>
          <p:cNvPr id="18" name="1. On-page tracker">
            <a:extLst>
              <a:ext uri="{FF2B5EF4-FFF2-40B4-BE49-F238E27FC236}">
                <a16:creationId xmlns:a16="http://schemas.microsoft.com/office/drawing/2014/main" id="{F68542A4-BED1-4371-BE4F-3A1D84D342C6}"/>
              </a:ext>
            </a:extLst>
          </p:cNvPr>
          <p:cNvSpPr>
            <a:spLocks noGrp="1"/>
          </p:cNvSpPr>
          <p:nvPr>
            <p:ph type="body" sz="quarter" idx="17"/>
            <p:custDataLst>
              <p:tags r:id="rId6"/>
            </p:custDataLst>
          </p:nvPr>
        </p:nvSpPr>
        <p:spPr/>
        <p:txBody>
          <a:bodyPr/>
          <a:lstStyle/>
          <a:p>
            <a:endParaRPr lang="en-US"/>
          </a:p>
        </p:txBody>
      </p:sp>
      <p:sp>
        <p:nvSpPr>
          <p:cNvPr id="6" name="Text Placeholder 2">
            <a:extLst>
              <a:ext uri="{FF2B5EF4-FFF2-40B4-BE49-F238E27FC236}">
                <a16:creationId xmlns:a16="http://schemas.microsoft.com/office/drawing/2014/main" id="{192DB789-515B-4504-BE53-6445F2427687}"/>
              </a:ext>
            </a:extLst>
          </p:cNvPr>
          <p:cNvSpPr>
            <a:spLocks noGrp="1"/>
          </p:cNvSpPr>
          <p:nvPr>
            <p:custDataLst>
              <p:tags r:id="rId7"/>
            </p:custDataLst>
          </p:nvPr>
        </p:nvSpPr>
        <p:spPr bwMode="gray">
          <a:xfrm>
            <a:off x="4978399" y="2614613"/>
            <a:ext cx="6661150" cy="407988"/>
          </a:xfrm>
          <a:prstGeom prst="rect">
            <a:avLst/>
          </a:prstGeom>
          <a:solidFill>
            <a:schemeClr val="accent1"/>
          </a:solidFill>
          <a:ln>
            <a:noFill/>
          </a:ln>
        </p:spPr>
        <p:txBody>
          <a:bodyPr vert="horz" wrap="none" lIns="80963" tIns="80963" rIns="0" bIns="82550"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b="1" dirty="0">
                <a:solidFill>
                  <a:schemeClr val="tx2"/>
                </a:solidFill>
              </a:rPr>
              <a:t>Understanding securing network connectivity in Azure</a:t>
            </a:r>
          </a:p>
        </p:txBody>
      </p:sp>
      <p:sp>
        <p:nvSpPr>
          <p:cNvPr id="9" name="Text Placeholder 2">
            <a:hlinkClick r:id="rId14" action="ppaction://hlinksldjump"/>
            <a:extLst>
              <a:ext uri="{FF2B5EF4-FFF2-40B4-BE49-F238E27FC236}">
                <a16:creationId xmlns:a16="http://schemas.microsoft.com/office/drawing/2014/main" id="{9A10DBDD-221A-4392-8BD8-22241DEF0726}"/>
              </a:ext>
            </a:extLst>
          </p:cNvPr>
          <p:cNvSpPr>
            <a:spLocks noGrp="1"/>
          </p:cNvSpPr>
          <p:nvPr>
            <p:custDataLst>
              <p:tags r:id="rId8"/>
            </p:custDataLst>
          </p:nvPr>
        </p:nvSpPr>
        <p:spPr bwMode="gray">
          <a:xfrm>
            <a:off x="4978400" y="3022600"/>
            <a:ext cx="6661150" cy="406400"/>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dirty="0"/>
              <a:t>DDoS protection</a:t>
            </a:r>
          </a:p>
        </p:txBody>
      </p:sp>
      <p:sp>
        <p:nvSpPr>
          <p:cNvPr id="10" name="Text Placeholder 2">
            <a:hlinkClick r:id="rId15" action="ppaction://hlinksldjump"/>
            <a:extLst>
              <a:ext uri="{FF2B5EF4-FFF2-40B4-BE49-F238E27FC236}">
                <a16:creationId xmlns:a16="http://schemas.microsoft.com/office/drawing/2014/main" id="{4B679EB7-A46B-4543-99B9-D66E23B76E11}"/>
              </a:ext>
            </a:extLst>
          </p:cNvPr>
          <p:cNvSpPr>
            <a:spLocks noGrp="1"/>
          </p:cNvSpPr>
          <p:nvPr>
            <p:custDataLst>
              <p:tags r:id="rId9"/>
            </p:custDataLst>
          </p:nvPr>
        </p:nvSpPr>
        <p:spPr bwMode="gray">
          <a:xfrm>
            <a:off x="4978400" y="3429000"/>
            <a:ext cx="6661150" cy="406400"/>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dirty="0"/>
              <a:t>Network Security Groups</a:t>
            </a:r>
          </a:p>
        </p:txBody>
      </p:sp>
      <p:sp>
        <p:nvSpPr>
          <p:cNvPr id="11" name="Text Placeholder 2">
            <a:hlinkClick r:id="rId16" action="ppaction://hlinksldjump"/>
            <a:extLst>
              <a:ext uri="{FF2B5EF4-FFF2-40B4-BE49-F238E27FC236}">
                <a16:creationId xmlns:a16="http://schemas.microsoft.com/office/drawing/2014/main" id="{6704496A-C2AB-4AA9-846C-F207994B0975}"/>
              </a:ext>
            </a:extLst>
          </p:cNvPr>
          <p:cNvSpPr>
            <a:spLocks noGrp="1"/>
          </p:cNvSpPr>
          <p:nvPr>
            <p:custDataLst>
              <p:tags r:id="rId10"/>
            </p:custDataLst>
          </p:nvPr>
        </p:nvSpPr>
        <p:spPr bwMode="gray">
          <a:xfrm>
            <a:off x="4978400" y="3835400"/>
            <a:ext cx="6661150" cy="407988"/>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2550"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dirty="0"/>
              <a:t>Choosing an appropriate Azure security solutions</a:t>
            </a:r>
            <a:endParaRPr lang="en-US" dirty="0"/>
          </a:p>
        </p:txBody>
      </p:sp>
    </p:spTree>
    <p:extLst>
      <p:ext uri="{BB962C8B-B14F-4D97-AF65-F5344CB8AC3E}">
        <p14:creationId xmlns:p14="http://schemas.microsoft.com/office/powerpoint/2010/main" val="15746015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0DA00DC4-D54B-4105-99C7-86B9FCFCFF1C}"/>
              </a:ext>
            </a:extLst>
          </p:cNvPr>
          <p:cNvGraphicFramePr>
            <a:graphicFrameLocks noChangeAspect="1"/>
          </p:cNvGraphicFramePr>
          <p:nvPr>
            <p:custDataLst>
              <p:tags r:id="rId2"/>
            </p:custDataLst>
            <p:extLst>
              <p:ext uri="{D42A27DB-BD31-4B8C-83A1-F6EECF244321}">
                <p14:modId xmlns:p14="http://schemas.microsoft.com/office/powerpoint/2010/main" val="202340800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8071" name="think-cell Slide" r:id="rId12" imgW="186" imgH="179" progId="TCLayout.ActiveDocument.1">
                  <p:embed/>
                </p:oleObj>
              </mc:Choice>
              <mc:Fallback>
                <p:oleObj name="think-cell Slide" r:id="rId12" imgW="186" imgH="179" progId="TCLayout.ActiveDocument.1">
                  <p:embed/>
                  <p:pic>
                    <p:nvPicPr>
                      <p:cNvPr id="8" name="Object 7" hidden="1">
                        <a:extLst>
                          <a:ext uri="{FF2B5EF4-FFF2-40B4-BE49-F238E27FC236}">
                            <a16:creationId xmlns:a16="http://schemas.microsoft.com/office/drawing/2014/main" id="{0DA00DC4-D54B-4105-99C7-86B9FCFCFF1C}"/>
                          </a:ext>
                        </a:extLst>
                      </p:cNvPr>
                      <p:cNvPicPr/>
                      <p:nvPr/>
                    </p:nvPicPr>
                    <p:blipFill>
                      <a:blip r:embed="rId13"/>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F731A480-28B5-49FA-8D72-CDE6B30B143D}"/>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1600" b="1"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7" name="Rectangle 6" hidden="1">
            <a:extLst>
              <a:ext uri="{FF2B5EF4-FFF2-40B4-BE49-F238E27FC236}">
                <a16:creationId xmlns:a16="http://schemas.microsoft.com/office/drawing/2014/main" id="{89773A46-7FAB-4E4B-A7B0-98CD03D7D867}"/>
              </a:ext>
            </a:extLst>
          </p:cNvPr>
          <p:cNvSpPr/>
          <p:nvPr>
            <p:custDataLst>
              <p:tags r:id="rId4"/>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1600" b="1" dirty="0" err="1">
              <a:solidFill>
                <a:schemeClr val="bg1"/>
              </a:solidFill>
              <a:latin typeface="Arial" panose="020B0604020202020204" pitchFamily="34" charset="0"/>
              <a:cs typeface="Arial" panose="020B0604020202020204" pitchFamily="34" charset="0"/>
              <a:sym typeface="Arial" panose="020B0604020202020204" pitchFamily="34" charset="0"/>
            </a:endParaRPr>
          </a:p>
        </p:txBody>
      </p:sp>
      <p:sp>
        <p:nvSpPr>
          <p:cNvPr id="4" name="2. Slide Title">
            <a:extLst>
              <a:ext uri="{FF2B5EF4-FFF2-40B4-BE49-F238E27FC236}">
                <a16:creationId xmlns:a16="http://schemas.microsoft.com/office/drawing/2014/main" id="{9BFFF79E-437C-4A95-88F8-040A71DCC72A}"/>
              </a:ext>
            </a:extLst>
          </p:cNvPr>
          <p:cNvSpPr>
            <a:spLocks noGrp="1"/>
          </p:cNvSpPr>
          <p:nvPr>
            <p:ph type="title"/>
            <p:custDataLst>
              <p:tags r:id="rId5"/>
            </p:custDataLst>
          </p:nvPr>
        </p:nvSpPr>
        <p:spPr>
          <a:xfrm>
            <a:off x="554736" y="1706563"/>
            <a:ext cx="3813048" cy="346249"/>
          </a:xfrm>
        </p:spPr>
        <p:txBody>
          <a:bodyPr vert="horz">
            <a:spAutoFit/>
          </a:bodyPr>
          <a:lstStyle/>
          <a:p>
            <a:r>
              <a:rPr lang="en-US" dirty="0"/>
              <a:t>Agenda</a:t>
            </a:r>
          </a:p>
        </p:txBody>
      </p:sp>
      <p:sp>
        <p:nvSpPr>
          <p:cNvPr id="18" name="1. On-page tracker">
            <a:extLst>
              <a:ext uri="{FF2B5EF4-FFF2-40B4-BE49-F238E27FC236}">
                <a16:creationId xmlns:a16="http://schemas.microsoft.com/office/drawing/2014/main" id="{F68542A4-BED1-4371-BE4F-3A1D84D342C6}"/>
              </a:ext>
            </a:extLst>
          </p:cNvPr>
          <p:cNvSpPr>
            <a:spLocks noGrp="1"/>
          </p:cNvSpPr>
          <p:nvPr>
            <p:ph type="body" sz="quarter" idx="17"/>
            <p:custDataLst>
              <p:tags r:id="rId6"/>
            </p:custDataLst>
          </p:nvPr>
        </p:nvSpPr>
        <p:spPr/>
        <p:txBody>
          <a:bodyPr/>
          <a:lstStyle/>
          <a:p>
            <a:endParaRPr lang="en-US"/>
          </a:p>
        </p:txBody>
      </p:sp>
      <p:sp>
        <p:nvSpPr>
          <p:cNvPr id="14" name="Text Placeholder 2">
            <a:hlinkClick r:id="rId14" action="ppaction://hlinksldjump"/>
            <a:extLst>
              <a:ext uri="{FF2B5EF4-FFF2-40B4-BE49-F238E27FC236}">
                <a16:creationId xmlns:a16="http://schemas.microsoft.com/office/drawing/2014/main" id="{C1C80A7B-7C20-4E9E-9349-4BDE3021D55D}"/>
              </a:ext>
            </a:extLst>
          </p:cNvPr>
          <p:cNvSpPr>
            <a:spLocks noGrp="1"/>
          </p:cNvSpPr>
          <p:nvPr>
            <p:custDataLst>
              <p:tags r:id="rId7"/>
            </p:custDataLst>
          </p:nvPr>
        </p:nvSpPr>
        <p:spPr bwMode="gray">
          <a:xfrm>
            <a:off x="4978399" y="2614613"/>
            <a:ext cx="6661150" cy="407988"/>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0963" rIns="0" bIns="82550"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dirty="0"/>
              <a:t>Understanding securing network </a:t>
            </a:r>
            <a:r>
              <a:rPr lang="en-US"/>
              <a:t>connectivity in Azure</a:t>
            </a:r>
            <a:endParaRPr lang="en-US" dirty="0"/>
          </a:p>
        </p:txBody>
      </p:sp>
      <p:sp>
        <p:nvSpPr>
          <p:cNvPr id="20" name="Text Placeholder 2">
            <a:hlinkClick r:id="rId15" action="ppaction://hlinksldjump"/>
            <a:extLst>
              <a:ext uri="{FF2B5EF4-FFF2-40B4-BE49-F238E27FC236}">
                <a16:creationId xmlns:a16="http://schemas.microsoft.com/office/drawing/2014/main" id="{82E26050-C5FB-46B4-8D12-D0C53D3BAA70}"/>
              </a:ext>
            </a:extLst>
          </p:cNvPr>
          <p:cNvSpPr>
            <a:spLocks noGrp="1"/>
          </p:cNvSpPr>
          <p:nvPr>
            <p:custDataLst>
              <p:tags r:id="rId8"/>
            </p:custDataLst>
          </p:nvPr>
        </p:nvSpPr>
        <p:spPr bwMode="gray">
          <a:xfrm>
            <a:off x="4978400" y="3022600"/>
            <a:ext cx="6661150" cy="406400"/>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t>D</a:t>
            </a:r>
            <a:r>
              <a:rPr lang="en-US" dirty="0"/>
              <a:t>D</a:t>
            </a:r>
            <a:r>
              <a:rPr lang="en-US"/>
              <a:t>oS </a:t>
            </a:r>
            <a:r>
              <a:rPr lang="en-US" dirty="0"/>
              <a:t>protection</a:t>
            </a:r>
          </a:p>
        </p:txBody>
      </p:sp>
      <p:sp>
        <p:nvSpPr>
          <p:cNvPr id="15" name="Text Placeholder 2">
            <a:hlinkClick r:id="rId16" action="ppaction://hlinksldjump"/>
            <a:extLst>
              <a:ext uri="{FF2B5EF4-FFF2-40B4-BE49-F238E27FC236}">
                <a16:creationId xmlns:a16="http://schemas.microsoft.com/office/drawing/2014/main" id="{D667D4EA-C78E-4334-B37F-EC3C3F425F48}"/>
              </a:ext>
            </a:extLst>
          </p:cNvPr>
          <p:cNvSpPr>
            <a:spLocks noGrp="1"/>
          </p:cNvSpPr>
          <p:nvPr>
            <p:custDataLst>
              <p:tags r:id="rId9"/>
            </p:custDataLst>
          </p:nvPr>
        </p:nvSpPr>
        <p:spPr bwMode="gray">
          <a:xfrm>
            <a:off x="4978400" y="3429000"/>
            <a:ext cx="6661150" cy="406400"/>
          </a:xfrm>
          <a:prstGeom prst="rect">
            <a:avLst/>
          </a:prstGeom>
          <a:noFill/>
          <a:ln>
            <a:noFill/>
          </a:ln>
          <a:extLst>
            <a:ext uri="{909E8E84-426E-40DD-AFC4-6F175D3DCCD1}">
              <a14:hiddenFill xmlns:a14="http://schemas.microsoft.com/office/drawing/2010/main">
                <a:solidFill>
                  <a:schemeClr val="accent1"/>
                </a:solidFill>
              </a14:hiddenFill>
            </a:ext>
          </a:extLst>
        </p:spPr>
        <p:txBody>
          <a:bodyPr vert="horz" wrap="none" lIns="80963" tIns="80963"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dirty="0"/>
              <a:t>Network </a:t>
            </a:r>
            <a:r>
              <a:rPr lang="en-US"/>
              <a:t>Security Groups</a:t>
            </a:r>
            <a:endParaRPr lang="en-US" dirty="0"/>
          </a:p>
        </p:txBody>
      </p:sp>
      <p:sp>
        <p:nvSpPr>
          <p:cNvPr id="19" name="Text Placeholder 2">
            <a:extLst>
              <a:ext uri="{FF2B5EF4-FFF2-40B4-BE49-F238E27FC236}">
                <a16:creationId xmlns:a16="http://schemas.microsoft.com/office/drawing/2014/main" id="{EDA43CC3-EF2E-4EDF-A1CA-27C42E5A2C5C}"/>
              </a:ext>
            </a:extLst>
          </p:cNvPr>
          <p:cNvSpPr>
            <a:spLocks noGrp="1"/>
          </p:cNvSpPr>
          <p:nvPr>
            <p:custDataLst>
              <p:tags r:id="rId10"/>
            </p:custDataLst>
          </p:nvPr>
        </p:nvSpPr>
        <p:spPr bwMode="gray">
          <a:xfrm>
            <a:off x="4978400" y="3835400"/>
            <a:ext cx="6661150" cy="407988"/>
          </a:xfrm>
          <a:prstGeom prst="rect">
            <a:avLst/>
          </a:prstGeom>
          <a:solidFill>
            <a:schemeClr val="accent1"/>
          </a:solidFill>
          <a:ln>
            <a:noFill/>
          </a:ln>
        </p:spPr>
        <p:txBody>
          <a:bodyPr vert="horz" wrap="none" lIns="80963" tIns="82550" rIns="0" bIns="80963" numCol="1" spcCol="0" rtlCol="0" anchor="ctr" anchorCtr="0">
            <a:noAutofit/>
          </a:bodyPr>
          <a:lstStyle>
            <a:lvl1pPr marL="0" indent="0" algn="l" defTabSz="914400" rtl="0" eaLnBrk="1" latinLnBrk="0" hangingPunct="1">
              <a:lnSpc>
                <a:spcPct val="100000"/>
              </a:lnSpc>
              <a:spcBef>
                <a:spcPts val="300"/>
              </a:spcBef>
              <a:spcAft>
                <a:spcPts val="300"/>
              </a:spcAft>
              <a:buFont typeface="Segoe UI" panose="020B0502040204020203" pitchFamily="34" charset="0"/>
              <a:buChar char="​"/>
              <a:defRPr sz="1600" kern="1200">
                <a:solidFill>
                  <a:schemeClr val="tx1"/>
                </a:solidFill>
                <a:latin typeface="+mn-lt"/>
                <a:ea typeface="+mn-ea"/>
                <a:cs typeface="Arial" panose="020B0604020202020204" pitchFamily="34" charset="0"/>
              </a:defRPr>
            </a:lvl1pPr>
            <a:lvl2pPr marL="228600" indent="-225425" algn="l" defTabSz="914400" rtl="0" eaLnBrk="1" latinLnBrk="0" hangingPunct="1">
              <a:lnSpc>
                <a:spcPct val="100000"/>
              </a:lnSpc>
              <a:spcBef>
                <a:spcPts val="0"/>
              </a:spcBef>
              <a:spcAft>
                <a:spcPts val="300"/>
              </a:spcAft>
              <a:buFont typeface="Wingdings" panose="05000000000000000000" pitchFamily="2" charset="2"/>
              <a:buChar char=""/>
              <a:defRPr sz="1600" kern="1200">
                <a:solidFill>
                  <a:schemeClr val="tx1"/>
                </a:solidFill>
                <a:latin typeface="+mn-lt"/>
                <a:ea typeface="+mn-ea"/>
                <a:cs typeface="Arial" panose="020B0604020202020204" pitchFamily="34" charset="0"/>
              </a:defRPr>
            </a:lvl2pPr>
            <a:lvl3pPr marL="515938" indent="-287338"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3pPr>
            <a:lvl4pPr marL="742950" indent="-182563" algn="l" defTabSz="914400" rtl="0" eaLnBrk="1" latinLnBrk="0" hangingPunct="1">
              <a:lnSpc>
                <a:spcPct val="100000"/>
              </a:lnSpc>
              <a:spcBef>
                <a:spcPts val="0"/>
              </a:spcBef>
              <a:spcAft>
                <a:spcPts val="300"/>
              </a:spcAft>
              <a:buFont typeface="Arial" panose="020B0604020202020204" pitchFamily="34" charset="0"/>
              <a:buChar char="»"/>
              <a:defRPr sz="1600" kern="1200">
                <a:solidFill>
                  <a:schemeClr val="tx1"/>
                </a:solidFill>
                <a:latin typeface="+mn-lt"/>
                <a:ea typeface="+mn-ea"/>
                <a:cs typeface="Arial" panose="020B0604020202020204" pitchFamily="34" charset="0"/>
              </a:defRPr>
            </a:lvl4pPr>
            <a:lvl5pPr marL="914400" indent="-136525"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5pPr>
            <a:lvl6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6pPr>
            <a:lvl7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7pPr>
            <a:lvl8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8pPr>
            <a:lvl9pPr marL="1085850" indent="-171450" algn="l" defTabSz="914400" rtl="0" eaLnBrk="1" latinLnBrk="0" hangingPunct="1">
              <a:lnSpc>
                <a:spcPct val="100000"/>
              </a:lnSpc>
              <a:spcBef>
                <a:spcPts val="0"/>
              </a:spcBef>
              <a:spcAft>
                <a:spcPts val="300"/>
              </a:spcAft>
              <a:buSzPct val="100000"/>
              <a:buFont typeface="Arial" panose="020B0604020202020204" pitchFamily="34" charset="0"/>
              <a:buChar char="▫"/>
              <a:defRPr sz="1600" kern="1200">
                <a:solidFill>
                  <a:schemeClr val="tx1"/>
                </a:solidFill>
                <a:latin typeface="+mn-lt"/>
                <a:ea typeface="+mn-ea"/>
                <a:cs typeface="Arial" panose="020B0604020202020204" pitchFamily="34" charset="0"/>
              </a:defRPr>
            </a:lvl9pPr>
          </a:lstStyle>
          <a:p>
            <a:pPr>
              <a:spcBef>
                <a:spcPct val="0"/>
              </a:spcBef>
              <a:spcAft>
                <a:spcPct val="0"/>
              </a:spcAft>
            </a:pPr>
            <a:r>
              <a:rPr lang="en-US" altLang="en-US" b="1" dirty="0">
                <a:solidFill>
                  <a:schemeClr val="tx2"/>
                </a:solidFill>
              </a:rPr>
              <a:t>Choosing an appropriate Azure </a:t>
            </a:r>
            <a:r>
              <a:rPr lang="en-US" altLang="en-US" b="1">
                <a:solidFill>
                  <a:schemeClr val="tx2"/>
                </a:solidFill>
              </a:rPr>
              <a:t>security solutions</a:t>
            </a:r>
            <a:endParaRPr lang="en-US" b="1" dirty="0">
              <a:solidFill>
                <a:schemeClr val="tx2"/>
              </a:solidFill>
            </a:endParaRPr>
          </a:p>
        </p:txBody>
      </p:sp>
    </p:spTree>
    <p:extLst>
      <p:ext uri="{BB962C8B-B14F-4D97-AF65-F5344CB8AC3E}">
        <p14:creationId xmlns:p14="http://schemas.microsoft.com/office/powerpoint/2010/main" val="16097773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0E02D1F9-C522-4D95-A0F3-3F4A0783147B}"/>
              </a:ext>
            </a:extLst>
          </p:cNvPr>
          <p:cNvGraphicFramePr>
            <a:graphicFrameLocks noChangeAspect="1"/>
          </p:cNvGraphicFramePr>
          <p:nvPr>
            <p:custDataLst>
              <p:tags r:id="rId2"/>
            </p:custDataLst>
            <p:extLst>
              <p:ext uri="{D42A27DB-BD31-4B8C-83A1-F6EECF244321}">
                <p14:modId xmlns:p14="http://schemas.microsoft.com/office/powerpoint/2010/main" val="192991626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6502"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0FF5DF05-F0BE-4401-B303-A306346FE0A1}"/>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D82C0F55-6131-452D-9346-72EB79B6ED47}"/>
              </a:ext>
            </a:extLst>
          </p:cNvPr>
          <p:cNvSpPr>
            <a:spLocks noGrp="1"/>
          </p:cNvSpPr>
          <p:nvPr>
            <p:ph type="title"/>
          </p:nvPr>
        </p:nvSpPr>
        <p:spPr/>
        <p:txBody>
          <a:bodyPr/>
          <a:lstStyle/>
          <a:p>
            <a:r>
              <a:rPr lang="en-US" cap="small" dirty="0"/>
              <a:t>Choosing an appropriate Azure security solution</a:t>
            </a:r>
            <a:endParaRPr lang="en-US" dirty="0"/>
          </a:p>
        </p:txBody>
      </p:sp>
      <p:sp>
        <p:nvSpPr>
          <p:cNvPr id="3" name="Subtitle 2">
            <a:extLst>
              <a:ext uri="{FF2B5EF4-FFF2-40B4-BE49-F238E27FC236}">
                <a16:creationId xmlns:a16="http://schemas.microsoft.com/office/drawing/2014/main" id="{97F467D0-EE0D-4F59-866F-19CBEB05D6C5}"/>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C9462952-A71E-4A99-ADC3-C274727710E9}"/>
              </a:ext>
            </a:extLst>
          </p:cNvPr>
          <p:cNvSpPr>
            <a:spLocks noGrp="1"/>
          </p:cNvSpPr>
          <p:nvPr>
            <p:ph type="body" sz="quarter" idx="17"/>
          </p:nvPr>
        </p:nvSpPr>
        <p:spPr/>
        <p:txBody>
          <a:bodyPr/>
          <a:lstStyle/>
          <a:p>
            <a:endParaRPr lang="en-US"/>
          </a:p>
        </p:txBody>
      </p:sp>
      <p:sp>
        <p:nvSpPr>
          <p:cNvPr id="7" name="Rectangle 6">
            <a:extLst>
              <a:ext uri="{FF2B5EF4-FFF2-40B4-BE49-F238E27FC236}">
                <a16:creationId xmlns:a16="http://schemas.microsoft.com/office/drawing/2014/main" id="{E799C4AE-9CBC-4326-8801-496E6EC85B2B}"/>
              </a:ext>
            </a:extLst>
          </p:cNvPr>
          <p:cNvSpPr/>
          <p:nvPr/>
        </p:nvSpPr>
        <p:spPr>
          <a:xfrm>
            <a:off x="3609472" y="1276191"/>
            <a:ext cx="8181475" cy="5032147"/>
          </a:xfrm>
          <a:prstGeom prst="rect">
            <a:avLst/>
          </a:prstGeom>
        </p:spPr>
        <p:txBody>
          <a:bodyPr wrap="square">
            <a:spAutoFit/>
          </a:bodyPr>
          <a:lstStyle/>
          <a:p>
            <a:pPr>
              <a:spcBef>
                <a:spcPts val="600"/>
              </a:spcBef>
              <a:spcAft>
                <a:spcPts val="600"/>
              </a:spcAft>
            </a:pPr>
            <a:r>
              <a:rPr lang="en-US" dirty="0">
                <a:solidFill>
                  <a:srgbClr val="000000"/>
                </a:solidFill>
                <a:latin typeface="inherit"/>
                <a:ea typeface="Times New Roman" panose="02020603050405020304" pitchFamily="18" charset="0"/>
              </a:rPr>
              <a:t>Depending on your application and its configuration, you may or may not need all of the security solutions we’ve discussed. </a:t>
            </a:r>
            <a:br>
              <a:rPr lang="en-US" dirty="0">
                <a:solidFill>
                  <a:srgbClr val="000000"/>
                </a:solidFill>
                <a:latin typeface="inherit"/>
                <a:ea typeface="Times New Roman" panose="02020603050405020304" pitchFamily="18" charset="0"/>
              </a:rPr>
            </a:br>
            <a:r>
              <a:rPr lang="en-US" dirty="0">
                <a:solidFill>
                  <a:srgbClr val="000000"/>
                </a:solidFill>
                <a:latin typeface="inherit"/>
                <a:ea typeface="Times New Roman" panose="02020603050405020304" pitchFamily="18" charset="0"/>
              </a:rPr>
              <a:t>NSGs should be considered in almost all scenarios to ensure that only the desired network traffic flows between your resources. If your application is exposed to the Internet, NSGs can ensure that traffic from the Internet is only allowed into specific subnets or VMs. Even if you aren’t using a public-facing IP address, NSGs can help you enforce secure communication between layers of an application.</a:t>
            </a:r>
            <a:endParaRPr lang="en-US" sz="1600" dirty="0">
              <a:latin typeface="Times New Roman" panose="02020603050405020304" pitchFamily="18" charset="0"/>
              <a:ea typeface="Times New Roman" panose="02020603050405020304" pitchFamily="18" charset="0"/>
            </a:endParaRPr>
          </a:p>
          <a:p>
            <a:pPr>
              <a:spcBef>
                <a:spcPts val="600"/>
              </a:spcBef>
              <a:spcAft>
                <a:spcPts val="0"/>
              </a:spcAft>
            </a:pPr>
            <a:r>
              <a:rPr lang="en-US" dirty="0">
                <a:solidFill>
                  <a:srgbClr val="000000"/>
                </a:solidFill>
                <a:latin typeface="inherit"/>
                <a:ea typeface="Times New Roman" panose="02020603050405020304" pitchFamily="18" charset="0"/>
              </a:rPr>
              <a:t>Azure Firewall is a powerful way to ensure that traffic into your virtual networks is tightly controlled. Unlike an NSG, Azure Firewall is a stateful solution that understands the makeup of a network connection and can identify if an attack is being attempted on your network. Azure Firewall is not necessary, however, If your application doesn’t expose a public IP address.</a:t>
            </a:r>
            <a:endParaRPr lang="en-US" sz="1600" dirty="0">
              <a:latin typeface="Times New Roman" panose="02020603050405020304" pitchFamily="18" charset="0"/>
              <a:ea typeface="Times New Roman" panose="02020603050405020304" pitchFamily="18" charset="0"/>
            </a:endParaRPr>
          </a:p>
          <a:p>
            <a:pPr>
              <a:spcBef>
                <a:spcPts val="600"/>
              </a:spcBef>
              <a:spcAft>
                <a:spcPts val="0"/>
              </a:spcAft>
            </a:pPr>
            <a:r>
              <a:rPr lang="en-US" dirty="0">
                <a:solidFill>
                  <a:srgbClr val="000000"/>
                </a:solidFill>
                <a:latin typeface="inherit"/>
                <a:ea typeface="Times New Roman" panose="02020603050405020304" pitchFamily="18" charset="0"/>
              </a:rPr>
              <a:t>DDoS protection is an effective means of protecting your network from attacks designed to impact your applications with a large volume of seemingly legitimate traffic. You can add another layer of protection by using Application Gateway alongside of DDoS protection Standard tier to protect against security threats to the application.</a:t>
            </a:r>
            <a:endParaRPr lang="en-US"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79903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extLst>
              <p:ext uri="{D42A27DB-BD31-4B8C-83A1-F6EECF244321}">
                <p14:modId xmlns:p14="http://schemas.microsoft.com/office/powerpoint/2010/main" val="3140506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9093" name="think-cell Slide" r:id="rId5" imgW="592" imgH="595" progId="TCLayout.ActiveDocument.1">
                  <p:embed/>
                </p:oleObj>
              </mc:Choice>
              <mc:Fallback>
                <p:oleObj name="think-cell Slide" r:id="rId5" imgW="592" imgH="595"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BF98D621-A35E-4B2B-B35F-B7D3A7AAC223}"/>
              </a:ext>
            </a:extLst>
          </p:cNvPr>
          <p:cNvSpPr/>
          <p:nvPr/>
        </p:nvSpPr>
        <p:spPr>
          <a:xfrm>
            <a:off x="3641558" y="1267041"/>
            <a:ext cx="7998754" cy="3970318"/>
          </a:xfrm>
          <a:prstGeom prst="rect">
            <a:avLst/>
          </a:prstGeom>
        </p:spPr>
        <p:txBody>
          <a:bodyPr wrap="square">
            <a:spAutoFit/>
          </a:bodyPr>
          <a:lstStyle/>
          <a:p>
            <a:r>
              <a:rPr lang="en-US" dirty="0">
                <a:solidFill>
                  <a:srgbClr val="000000"/>
                </a:solidFill>
                <a:latin typeface="inherit"/>
                <a:ea typeface="Times New Roman" panose="02020603050405020304" pitchFamily="18" charset="0"/>
                <a:cs typeface="Times New Roman" panose="02020603050405020304" pitchFamily="18" charset="0"/>
              </a:rPr>
              <a:t>The primary attack vector for applications and data in the cloud is the network, and if your application is exposed to the public Internet, the threat is much greater. Web applications are often the target of attacks that are intended to either bring an application down or to obtain unauthorized access to data.</a:t>
            </a:r>
          </a:p>
          <a:p>
            <a:endParaRPr lang="en-US" dirty="0">
              <a:solidFill>
                <a:srgbClr val="000000"/>
              </a:solidFill>
              <a:latin typeface="inherit"/>
              <a:ea typeface="Times New Roman" panose="02020603050405020304" pitchFamily="18" charset="0"/>
              <a:cs typeface="Times New Roman" panose="02020603050405020304" pitchFamily="18" charset="0"/>
            </a:endParaRPr>
          </a:p>
          <a:p>
            <a:r>
              <a:rPr lang="en-US" dirty="0"/>
              <a:t>A firewall is an appliance through which network traffic into and out of a particular network travels. The purpose of a firewall is to allow only desired traffic on the network, and to reject any traffic that might be malicious or that comes from an unknown origin. A firewall imposes control on the network using rules that specify a source and destination IP address range and port combination.</a:t>
            </a:r>
            <a:r>
              <a:rPr lang="en-US" dirty="0">
                <a:solidFill>
                  <a:srgbClr val="000000"/>
                </a:solidFill>
                <a:latin typeface="inherit"/>
                <a:ea typeface="Times New Roman" panose="02020603050405020304" pitchFamily="18" charset="0"/>
                <a:cs typeface="Times New Roman" panose="02020603050405020304" pitchFamily="18" charset="0"/>
              </a:rPr>
              <a:t> </a:t>
            </a:r>
          </a:p>
          <a:p>
            <a:endParaRPr lang="en-US" dirty="0">
              <a:solidFill>
                <a:srgbClr val="000000"/>
              </a:solidFill>
              <a:latin typeface="inherit"/>
              <a:cs typeface="Times New Roman" panose="02020603050405020304" pitchFamily="18" charset="0"/>
            </a:endParaRPr>
          </a:p>
          <a:p>
            <a:r>
              <a:rPr lang="en-US" dirty="0"/>
              <a:t>In a typical firewall configuration, all traffic is denied by default. In order for the firewall to allow traffic to pass through it, a rule must match that traffic.</a:t>
            </a:r>
          </a:p>
        </p:txBody>
      </p:sp>
    </p:spTree>
    <p:extLst>
      <p:ext uri="{BB962C8B-B14F-4D97-AF65-F5344CB8AC3E}">
        <p14:creationId xmlns:p14="http://schemas.microsoft.com/office/powerpoint/2010/main" val="31521159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0119"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BF98D621-A35E-4B2B-B35F-B7D3A7AAC223}"/>
              </a:ext>
            </a:extLst>
          </p:cNvPr>
          <p:cNvSpPr/>
          <p:nvPr/>
        </p:nvSpPr>
        <p:spPr>
          <a:xfrm>
            <a:off x="3641558" y="1267041"/>
            <a:ext cx="8293768" cy="3416320"/>
          </a:xfrm>
          <a:prstGeom prst="rect">
            <a:avLst/>
          </a:prstGeom>
        </p:spPr>
        <p:txBody>
          <a:bodyPr wrap="square">
            <a:spAutoFit/>
          </a:bodyPr>
          <a:lstStyle/>
          <a:p>
            <a:r>
              <a:rPr lang="en-US" dirty="0"/>
              <a:t>There are several firewalls available from third-parties in the Azure Marketplace, but Microsoft also offers its own firewall called Azure Firewall. Azure Firewall is a PaaS offering in Azure, and it’s easily managed and offers a 99.95% SLA. Azure Firewall scales according to your networking needs, so you don’t have to worry about traffic spikes causing latency or downtime for your applications.</a:t>
            </a:r>
          </a:p>
          <a:p>
            <a:endParaRPr lang="en-US" dirty="0"/>
          </a:p>
          <a:p>
            <a:r>
              <a:rPr lang="en-US" b="1" dirty="0"/>
              <a:t>Azure Firewall is a </a:t>
            </a:r>
            <a:r>
              <a:rPr lang="en-US" b="1" i="1" dirty="0"/>
              <a:t>stateful</a:t>
            </a:r>
            <a:r>
              <a:rPr lang="en-US" b="1" dirty="0"/>
              <a:t> firewall. That means that it stores data in its memory about the state of network connections that flow through it. When new network packets for an existing connection hit the firewall, it’s able to tell if the state of that connection represents a security threat.</a:t>
            </a:r>
            <a:endParaRPr lang="en-US" dirty="0"/>
          </a:p>
          <a:p>
            <a:endParaRPr lang="en-US" dirty="0"/>
          </a:p>
          <a:p>
            <a:endParaRPr lang="en-US" dirty="0"/>
          </a:p>
        </p:txBody>
      </p:sp>
    </p:spTree>
    <p:extLst>
      <p:ext uri="{BB962C8B-B14F-4D97-AF65-F5344CB8AC3E}">
        <p14:creationId xmlns:p14="http://schemas.microsoft.com/office/powerpoint/2010/main" val="3558231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1141"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BF98D621-A35E-4B2B-B35F-B7D3A7AAC223}"/>
              </a:ext>
            </a:extLst>
          </p:cNvPr>
          <p:cNvSpPr/>
          <p:nvPr/>
        </p:nvSpPr>
        <p:spPr>
          <a:xfrm>
            <a:off x="3641557" y="1267041"/>
            <a:ext cx="8406063" cy="4524315"/>
          </a:xfrm>
          <a:prstGeom prst="rect">
            <a:avLst/>
          </a:prstGeom>
        </p:spPr>
        <p:txBody>
          <a:bodyPr wrap="square">
            <a:spAutoFit/>
          </a:bodyPr>
          <a:lstStyle/>
          <a:p>
            <a:r>
              <a:rPr lang="en-US" dirty="0"/>
              <a:t>A typical setup for Azure Firewall consists of the following:</a:t>
            </a:r>
          </a:p>
          <a:p>
            <a:pPr marL="285750" lvl="0" indent="-285750">
              <a:buFont typeface="Arial" panose="020B0604020202020204" pitchFamily="34" charset="0"/>
              <a:buChar char="•"/>
            </a:pPr>
            <a:r>
              <a:rPr lang="en-US" dirty="0"/>
              <a:t>A centralized hub network that contains the Azure Firewall and a VM that operates as a </a:t>
            </a:r>
            <a:r>
              <a:rPr lang="en-US" i="1" dirty="0" err="1"/>
              <a:t>jumpbox</a:t>
            </a:r>
            <a:r>
              <a:rPr lang="en-US" dirty="0"/>
              <a:t>. The firewall exposes a public IP address, but the </a:t>
            </a:r>
            <a:r>
              <a:rPr lang="en-US" dirty="0" err="1"/>
              <a:t>jumpbox</a:t>
            </a:r>
            <a:r>
              <a:rPr lang="en-US" dirty="0"/>
              <a:t> VM does not.</a:t>
            </a:r>
          </a:p>
          <a:p>
            <a:pPr marL="285750" lvl="0" indent="-285750">
              <a:buFont typeface="Arial" panose="020B0604020202020204" pitchFamily="34" charset="0"/>
              <a:buChar char="•"/>
            </a:pPr>
            <a:r>
              <a:rPr lang="en-US" dirty="0"/>
              <a:t>One or more additional networks (called </a:t>
            </a:r>
            <a:r>
              <a:rPr lang="en-US" i="1" dirty="0"/>
              <a:t>spoke</a:t>
            </a:r>
            <a:r>
              <a:rPr lang="en-US" dirty="0"/>
              <a:t> networks) that don’t expose a public IP address. These networks contain your various Azure resources.</a:t>
            </a:r>
          </a:p>
          <a:p>
            <a:pPr marL="285750" lvl="0" indent="-285750">
              <a:buFont typeface="Arial" panose="020B0604020202020204" pitchFamily="34" charset="0"/>
              <a:buChar char="•"/>
            </a:pPr>
            <a:endParaRPr lang="en-US" dirty="0"/>
          </a:p>
          <a:p>
            <a:r>
              <a:rPr lang="en-US" dirty="0"/>
              <a:t>The </a:t>
            </a:r>
            <a:r>
              <a:rPr lang="en-US" dirty="0" err="1"/>
              <a:t>jumpbox</a:t>
            </a:r>
            <a:r>
              <a:rPr lang="en-US" dirty="0"/>
              <a:t> is a VM that you can remote into in order to manage other VMs in your networks. All other VMs are configured to only allow remote access from the </a:t>
            </a:r>
            <a:r>
              <a:rPr lang="en-US" dirty="0" err="1"/>
              <a:t>jumpbox</a:t>
            </a:r>
            <a:r>
              <a:rPr lang="en-US" dirty="0"/>
              <a:t> VM’s IP address. If you want to access a VM in a spoke network, you first remote into the </a:t>
            </a:r>
            <a:r>
              <a:rPr lang="en-US" dirty="0" err="1"/>
              <a:t>jumpbox</a:t>
            </a:r>
            <a:r>
              <a:rPr lang="en-US" dirty="0"/>
              <a:t> VM, and then you remote into the spoke network VM from the </a:t>
            </a:r>
            <a:r>
              <a:rPr lang="en-US" dirty="0" err="1"/>
              <a:t>jumpbox</a:t>
            </a:r>
            <a:r>
              <a:rPr lang="en-US" dirty="0"/>
              <a:t>. This setup is referred to as a </a:t>
            </a:r>
            <a:r>
              <a:rPr lang="en-US" i="1" dirty="0"/>
              <a:t>hub and spoke</a:t>
            </a:r>
            <a:r>
              <a:rPr lang="en-US" dirty="0"/>
              <a:t> configuration, and it provides additional security for your network resources.</a:t>
            </a:r>
          </a:p>
          <a:p>
            <a:pPr lvl="0"/>
            <a:endParaRPr lang="en-US" dirty="0"/>
          </a:p>
          <a:p>
            <a:endParaRPr lang="en-US" dirty="0"/>
          </a:p>
          <a:p>
            <a:endParaRPr lang="en-US" dirty="0"/>
          </a:p>
        </p:txBody>
      </p:sp>
    </p:spTree>
    <p:extLst>
      <p:ext uri="{BB962C8B-B14F-4D97-AF65-F5344CB8AC3E}">
        <p14:creationId xmlns:p14="http://schemas.microsoft.com/office/powerpoint/2010/main" val="3642494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2166"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pic>
        <p:nvPicPr>
          <p:cNvPr id="8" name="Picture 7" descr="This illustration shows an example of a hub and spoke network configuration that includes Azure Firewall. All Internet access enters through the hub network and is routed based on rules that are configured in Azure Firewall.">
            <a:extLst>
              <a:ext uri="{FF2B5EF4-FFF2-40B4-BE49-F238E27FC236}">
                <a16:creationId xmlns:a16="http://schemas.microsoft.com/office/drawing/2014/main" id="{16970D2F-A8AC-480F-A91B-071737BEA6FA}"/>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3625063" y="454405"/>
            <a:ext cx="5106183" cy="6071569"/>
          </a:xfrm>
          <a:prstGeom prst="rect">
            <a:avLst/>
          </a:prstGeom>
          <a:noFill/>
          <a:ln>
            <a:noFill/>
          </a:ln>
        </p:spPr>
      </p:pic>
      <p:sp>
        <p:nvSpPr>
          <p:cNvPr id="9" name="Rectangle 8">
            <a:extLst>
              <a:ext uri="{FF2B5EF4-FFF2-40B4-BE49-F238E27FC236}">
                <a16:creationId xmlns:a16="http://schemas.microsoft.com/office/drawing/2014/main" id="{507ED3C0-0985-4CCA-9703-0EEA1FF46E89}"/>
              </a:ext>
            </a:extLst>
          </p:cNvPr>
          <p:cNvSpPr/>
          <p:nvPr/>
        </p:nvSpPr>
        <p:spPr>
          <a:xfrm>
            <a:off x="8919412" y="1251652"/>
            <a:ext cx="2967790" cy="3970318"/>
          </a:xfrm>
          <a:prstGeom prst="rect">
            <a:avLst/>
          </a:prstGeom>
        </p:spPr>
        <p:txBody>
          <a:bodyPr wrap="square">
            <a:spAutoFit/>
          </a:bodyPr>
          <a:lstStyle/>
          <a:p>
            <a:r>
              <a:rPr lang="en-US" dirty="0">
                <a:solidFill>
                  <a:srgbClr val="000000"/>
                </a:solidFill>
                <a:latin typeface="inherit"/>
                <a:ea typeface="Times New Roman" panose="02020603050405020304" pitchFamily="18" charset="0"/>
                <a:cs typeface="Times New Roman" panose="02020603050405020304" pitchFamily="18" charset="0"/>
              </a:rPr>
              <a:t>An illustration of a typical hub and spoke configuration that also includes Azure Firewall. Traffic that comes from the Internet over port 443 (HTTPS traffic) is directed by the firewall to a web server running in Spoke </a:t>
            </a:r>
            <a:r>
              <a:rPr lang="en-US" dirty="0" err="1">
                <a:solidFill>
                  <a:srgbClr val="000000"/>
                </a:solidFill>
                <a:latin typeface="inherit"/>
                <a:ea typeface="Times New Roman" panose="02020603050405020304" pitchFamily="18" charset="0"/>
                <a:cs typeface="Times New Roman" panose="02020603050405020304" pitchFamily="18" charset="0"/>
              </a:rPr>
              <a:t>VNet</a:t>
            </a:r>
            <a:r>
              <a:rPr lang="en-US" dirty="0">
                <a:solidFill>
                  <a:srgbClr val="000000"/>
                </a:solidFill>
                <a:latin typeface="inherit"/>
                <a:ea typeface="Times New Roman" panose="02020603050405020304" pitchFamily="18" charset="0"/>
                <a:cs typeface="Times New Roman" panose="02020603050405020304" pitchFamily="18" charset="0"/>
              </a:rPr>
              <a:t> 1. Traffic that comes in over the remote desktop port is directed to the </a:t>
            </a:r>
            <a:r>
              <a:rPr lang="en-US" dirty="0" err="1">
                <a:solidFill>
                  <a:srgbClr val="000000"/>
                </a:solidFill>
                <a:latin typeface="inherit"/>
                <a:ea typeface="Times New Roman" panose="02020603050405020304" pitchFamily="18" charset="0"/>
                <a:cs typeface="Times New Roman" panose="02020603050405020304" pitchFamily="18" charset="0"/>
              </a:rPr>
              <a:t>jumpbox</a:t>
            </a:r>
            <a:r>
              <a:rPr lang="en-US" dirty="0">
                <a:solidFill>
                  <a:srgbClr val="000000"/>
                </a:solidFill>
                <a:latin typeface="inherit"/>
                <a:ea typeface="Times New Roman" panose="02020603050405020304" pitchFamily="18" charset="0"/>
                <a:cs typeface="Times New Roman" panose="02020603050405020304" pitchFamily="18" charset="0"/>
              </a:rPr>
              <a:t> VM, and users can then RDP from the </a:t>
            </a:r>
            <a:r>
              <a:rPr lang="en-US" dirty="0" err="1">
                <a:solidFill>
                  <a:srgbClr val="000000"/>
                </a:solidFill>
                <a:latin typeface="inherit"/>
                <a:ea typeface="Times New Roman" panose="02020603050405020304" pitchFamily="18" charset="0"/>
                <a:cs typeface="Times New Roman" panose="02020603050405020304" pitchFamily="18" charset="0"/>
              </a:rPr>
              <a:t>jumpbox</a:t>
            </a:r>
            <a:r>
              <a:rPr lang="en-US" dirty="0">
                <a:solidFill>
                  <a:srgbClr val="000000"/>
                </a:solidFill>
                <a:latin typeface="inherit"/>
                <a:ea typeface="Times New Roman" panose="02020603050405020304" pitchFamily="18" charset="0"/>
                <a:cs typeface="Times New Roman" panose="02020603050405020304" pitchFamily="18" charset="0"/>
              </a:rPr>
              <a:t> VM to a VM in Spoke </a:t>
            </a:r>
            <a:r>
              <a:rPr lang="en-US" dirty="0" err="1">
                <a:solidFill>
                  <a:srgbClr val="000000"/>
                </a:solidFill>
                <a:latin typeface="inherit"/>
                <a:ea typeface="Times New Roman" panose="02020603050405020304" pitchFamily="18" charset="0"/>
                <a:cs typeface="Times New Roman" panose="02020603050405020304" pitchFamily="18" charset="0"/>
              </a:rPr>
              <a:t>VNet</a:t>
            </a:r>
            <a:r>
              <a:rPr lang="en-US" dirty="0">
                <a:solidFill>
                  <a:srgbClr val="000000"/>
                </a:solidFill>
                <a:latin typeface="inherit"/>
                <a:ea typeface="Times New Roman" panose="02020603050405020304" pitchFamily="18" charset="0"/>
                <a:cs typeface="Times New Roman" panose="02020603050405020304" pitchFamily="18" charset="0"/>
              </a:rPr>
              <a:t> 2.</a:t>
            </a:r>
            <a:endParaRPr lang="en-US" dirty="0"/>
          </a:p>
        </p:txBody>
      </p:sp>
    </p:spTree>
    <p:extLst>
      <p:ext uri="{BB962C8B-B14F-4D97-AF65-F5344CB8AC3E}">
        <p14:creationId xmlns:p14="http://schemas.microsoft.com/office/powerpoint/2010/main" val="2535677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3191"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sp>
        <p:nvSpPr>
          <p:cNvPr id="5" name="Rectangle 4">
            <a:extLst>
              <a:ext uri="{FF2B5EF4-FFF2-40B4-BE49-F238E27FC236}">
                <a16:creationId xmlns:a16="http://schemas.microsoft.com/office/drawing/2014/main" id="{75B148A5-30B5-4091-BC76-7AF38A3B82C1}"/>
              </a:ext>
            </a:extLst>
          </p:cNvPr>
          <p:cNvSpPr/>
          <p:nvPr/>
        </p:nvSpPr>
        <p:spPr>
          <a:xfrm>
            <a:off x="3673642" y="1278345"/>
            <a:ext cx="4620126" cy="4524315"/>
          </a:xfrm>
          <a:prstGeom prst="rect">
            <a:avLst/>
          </a:prstGeom>
        </p:spPr>
        <p:txBody>
          <a:bodyPr wrap="square">
            <a:spAutoFit/>
          </a:bodyPr>
          <a:lstStyle/>
          <a:p>
            <a:r>
              <a:rPr lang="en-US" dirty="0">
                <a:solidFill>
                  <a:srgbClr val="000000"/>
                </a:solidFill>
                <a:latin typeface="inherit"/>
                <a:ea typeface="Times New Roman" panose="02020603050405020304" pitchFamily="18" charset="0"/>
                <a:cs typeface="Times New Roman" panose="02020603050405020304" pitchFamily="18" charset="0"/>
              </a:rPr>
              <a:t>Before you can configure a firewall to handle network traffic, you’ll need to create an instance of Azure Firewall. You can choose to include Azure Firewall when you create your virtual network in Azure, or you can create a firewall and add it to an existing virtual network. </a:t>
            </a:r>
          </a:p>
          <a:p>
            <a:endParaRPr lang="en-US" dirty="0">
              <a:solidFill>
                <a:srgbClr val="000000"/>
              </a:solidFill>
              <a:latin typeface="inherit"/>
              <a:cs typeface="Times New Roman" panose="02020603050405020304" pitchFamily="18" charset="0"/>
            </a:endParaRPr>
          </a:p>
          <a:p>
            <a:r>
              <a:rPr lang="en-US" dirty="0"/>
              <a:t>When you create a firewall during the creation of a virtual network, Azure creates </a:t>
            </a:r>
            <a:r>
              <a:rPr lang="en-US" b="1" dirty="0"/>
              <a:t>a subnet </a:t>
            </a:r>
            <a:r>
              <a:rPr lang="en-US" dirty="0"/>
              <a:t>in the virtual network called </a:t>
            </a:r>
            <a:r>
              <a:rPr lang="en-US" dirty="0" err="1"/>
              <a:t>AzureFirewallSubnet</a:t>
            </a:r>
            <a:r>
              <a:rPr lang="en-US" dirty="0"/>
              <a:t>, and it uses</a:t>
            </a:r>
            <a:r>
              <a:rPr lang="en-US" b="1" dirty="0"/>
              <a:t> the address space </a:t>
            </a:r>
            <a:r>
              <a:rPr lang="en-US" dirty="0"/>
              <a:t>you specify for that subnet. A </a:t>
            </a:r>
            <a:r>
              <a:rPr lang="en-US" b="1" dirty="0"/>
              <a:t>public IP address </a:t>
            </a:r>
            <a:r>
              <a:rPr lang="en-US" dirty="0"/>
              <a:t>is also created for the firewall so that it can be accessed from the Internet.</a:t>
            </a:r>
          </a:p>
        </p:txBody>
      </p:sp>
      <p:pic>
        <p:nvPicPr>
          <p:cNvPr id="10" name="Picture 9" descr="In this screen shot, an Azure Firewall is being created during the creation of a new virtual network by setting the Firewall setting for the virtual network to Enabled. You must then specify a name for the firewall, the address space for the firewall’s subnet, and choose your public IP address configuration.">
            <a:extLst>
              <a:ext uri="{FF2B5EF4-FFF2-40B4-BE49-F238E27FC236}">
                <a16:creationId xmlns:a16="http://schemas.microsoft.com/office/drawing/2014/main" id="{53FB5E9C-C9DB-484C-838F-706E97E34BB5}"/>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8526279" y="1363662"/>
            <a:ext cx="2967990" cy="4130675"/>
          </a:xfrm>
          <a:prstGeom prst="rect">
            <a:avLst/>
          </a:prstGeom>
          <a:noFill/>
          <a:ln>
            <a:noFill/>
          </a:ln>
        </p:spPr>
      </p:pic>
      <p:sp>
        <p:nvSpPr>
          <p:cNvPr id="11" name="Rectangle 10">
            <a:extLst>
              <a:ext uri="{FF2B5EF4-FFF2-40B4-BE49-F238E27FC236}">
                <a16:creationId xmlns:a16="http://schemas.microsoft.com/office/drawing/2014/main" id="{CE3485C7-4BEB-4772-BC60-F8DD98E5E0BC}"/>
              </a:ext>
            </a:extLst>
          </p:cNvPr>
          <p:cNvSpPr/>
          <p:nvPr/>
        </p:nvSpPr>
        <p:spPr>
          <a:xfrm>
            <a:off x="8293768" y="5605406"/>
            <a:ext cx="3699470" cy="646331"/>
          </a:xfrm>
          <a:prstGeom prst="rect">
            <a:avLst/>
          </a:prstGeom>
        </p:spPr>
        <p:txBody>
          <a:bodyPr wrap="square">
            <a:spAutoFit/>
          </a:bodyPr>
          <a:lstStyle/>
          <a:p>
            <a:r>
              <a:rPr lang="en-US" dirty="0">
                <a:solidFill>
                  <a:srgbClr val="000000"/>
                </a:solidFill>
                <a:latin typeface="inherit"/>
                <a:ea typeface="Times New Roman" panose="02020603050405020304" pitchFamily="18" charset="0"/>
                <a:cs typeface="Times New Roman" panose="02020603050405020304" pitchFamily="18" charset="0"/>
              </a:rPr>
              <a:t>Azure Firewall being created during the creation of a new virtual network</a:t>
            </a:r>
            <a:endParaRPr lang="en-US" dirty="0"/>
          </a:p>
        </p:txBody>
      </p:sp>
    </p:spTree>
    <p:extLst>
      <p:ext uri="{BB962C8B-B14F-4D97-AF65-F5344CB8AC3E}">
        <p14:creationId xmlns:p14="http://schemas.microsoft.com/office/powerpoint/2010/main" val="13694151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B0D9B600-8438-4113-AA3D-F5E8DCCD062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4216" name="think-cell Slide" r:id="rId5" imgW="592" imgH="595" progId="TCLayout.ActiveDocument.1">
                  <p:embed/>
                </p:oleObj>
              </mc:Choice>
              <mc:Fallback>
                <p:oleObj name="think-cell Slide" r:id="rId5" imgW="592" imgH="595" progId="TCLayout.ActiveDocument.1">
                  <p:embed/>
                  <p:pic>
                    <p:nvPicPr>
                      <p:cNvPr id="6" name="Object 5" hidden="1">
                        <a:extLst>
                          <a:ext uri="{FF2B5EF4-FFF2-40B4-BE49-F238E27FC236}">
                            <a16:creationId xmlns:a16="http://schemas.microsoft.com/office/drawing/2014/main" id="{B0D9B600-8438-4113-AA3D-F5E8DCCD062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C6459F3F-6A66-44F2-8E45-FAC95C7EB457}"/>
              </a:ext>
            </a:extLst>
          </p:cNvPr>
          <p:cNvSpPr/>
          <p:nvPr>
            <p:custDataLst>
              <p:tags r:id="rId3"/>
            </p:custDataLst>
          </p:nvPr>
        </p:nvSpPr>
        <p:spPr>
          <a:xfrm>
            <a:off x="0" y="0"/>
            <a:ext cx="158750" cy="158750"/>
          </a:xfrm>
          <a:prstGeom prst="rect">
            <a:avLst/>
          </a:prstGeom>
          <a:solidFill>
            <a:schemeClr val="accent1"/>
          </a:solidFill>
          <a:ln w="6350" cap="sq">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algn="ctr">
              <a:spcBef>
                <a:spcPts val="300"/>
              </a:spcBef>
              <a:spcAft>
                <a:spcPts val="300"/>
              </a:spcAft>
            </a:pPr>
            <a:endParaRPr lang="en-US" sz="2500" b="1" dirty="0" err="1">
              <a:solidFill>
                <a:schemeClr val="bg1"/>
              </a:solidFill>
              <a:latin typeface="Georgia" panose="02040502050405020303" pitchFamily="18" charset="0"/>
              <a:ea typeface="+mj-ea"/>
              <a:cs typeface="+mj-cs"/>
              <a:sym typeface="Georgia" panose="02040502050405020303" pitchFamily="18" charset="0"/>
            </a:endParaRPr>
          </a:p>
        </p:txBody>
      </p:sp>
      <p:sp>
        <p:nvSpPr>
          <p:cNvPr id="2" name="Title 1">
            <a:extLst>
              <a:ext uri="{FF2B5EF4-FFF2-40B4-BE49-F238E27FC236}">
                <a16:creationId xmlns:a16="http://schemas.microsoft.com/office/drawing/2014/main" id="{A05E2F7B-860E-4585-A6F0-2BF111322C78}"/>
              </a:ext>
            </a:extLst>
          </p:cNvPr>
          <p:cNvSpPr>
            <a:spLocks noGrp="1"/>
          </p:cNvSpPr>
          <p:nvPr>
            <p:ph type="title"/>
          </p:nvPr>
        </p:nvSpPr>
        <p:spPr>
          <a:xfrm>
            <a:off x="554735" y="2744369"/>
            <a:ext cx="2669727" cy="769441"/>
          </a:xfrm>
        </p:spPr>
        <p:txBody>
          <a:bodyPr/>
          <a:lstStyle/>
          <a:p>
            <a:r>
              <a:rPr lang="en-US" cap="all" dirty="0"/>
              <a:t>UNDERSTAND SECURING NETWORK CONNECTIVITY IN AZURE</a:t>
            </a:r>
            <a:endParaRPr lang="en-US" dirty="0"/>
          </a:p>
        </p:txBody>
      </p:sp>
      <p:sp>
        <p:nvSpPr>
          <p:cNvPr id="3" name="Subtitle 2">
            <a:extLst>
              <a:ext uri="{FF2B5EF4-FFF2-40B4-BE49-F238E27FC236}">
                <a16:creationId xmlns:a16="http://schemas.microsoft.com/office/drawing/2014/main" id="{1A7C66D4-12AF-4886-B7CF-34F931351544}"/>
              </a:ext>
            </a:extLst>
          </p:cNvPr>
          <p:cNvSpPr>
            <a:spLocks noGrp="1"/>
          </p:cNvSpPr>
          <p:nvPr>
            <p:ph type="subTitle" idx="1"/>
          </p:nvPr>
        </p:nvSpPr>
        <p:spPr>
          <a:xfrm>
            <a:off x="554736" y="3659644"/>
            <a:ext cx="2514600" cy="246221"/>
          </a:xfrm>
        </p:spPr>
        <p:txBody>
          <a:bodyPr/>
          <a:lstStyle/>
          <a:p>
            <a:r>
              <a:rPr lang="en-US" dirty="0"/>
              <a:t>Azure Firewall</a:t>
            </a:r>
          </a:p>
        </p:txBody>
      </p:sp>
      <p:sp>
        <p:nvSpPr>
          <p:cNvPr id="4" name="Text Placeholder 3">
            <a:extLst>
              <a:ext uri="{FF2B5EF4-FFF2-40B4-BE49-F238E27FC236}">
                <a16:creationId xmlns:a16="http://schemas.microsoft.com/office/drawing/2014/main" id="{5683AB81-444E-49F3-A629-849207956CB0}"/>
              </a:ext>
            </a:extLst>
          </p:cNvPr>
          <p:cNvSpPr>
            <a:spLocks noGrp="1"/>
          </p:cNvSpPr>
          <p:nvPr>
            <p:ph type="body" sz="quarter" idx="17"/>
          </p:nvPr>
        </p:nvSpPr>
        <p:spPr/>
        <p:txBody>
          <a:bodyPr/>
          <a:lstStyle/>
          <a:p>
            <a:endParaRPr lang="en-US"/>
          </a:p>
        </p:txBody>
      </p:sp>
      <p:sp>
        <p:nvSpPr>
          <p:cNvPr id="8" name="Rectangle 7">
            <a:extLst>
              <a:ext uri="{FF2B5EF4-FFF2-40B4-BE49-F238E27FC236}">
                <a16:creationId xmlns:a16="http://schemas.microsoft.com/office/drawing/2014/main" id="{450DF385-DF47-4821-A0DF-D4300E4A2573}"/>
              </a:ext>
            </a:extLst>
          </p:cNvPr>
          <p:cNvSpPr/>
          <p:nvPr/>
        </p:nvSpPr>
        <p:spPr>
          <a:xfrm>
            <a:off x="3689684" y="1379167"/>
            <a:ext cx="7950628" cy="3185487"/>
          </a:xfrm>
          <a:prstGeom prst="rect">
            <a:avLst/>
          </a:prstGeom>
        </p:spPr>
        <p:txBody>
          <a:bodyPr wrap="square">
            <a:spAutoFit/>
          </a:bodyPr>
          <a:lstStyle/>
          <a:p>
            <a:pPr>
              <a:spcBef>
                <a:spcPts val="600"/>
              </a:spcBef>
              <a:spcAft>
                <a:spcPts val="0"/>
              </a:spcAft>
            </a:pPr>
            <a:r>
              <a:rPr lang="en-US" dirty="0">
                <a:solidFill>
                  <a:srgbClr val="000000"/>
                </a:solidFill>
                <a:latin typeface="inherit"/>
                <a:ea typeface="Times New Roman" panose="02020603050405020304" pitchFamily="18" charset="0"/>
              </a:rPr>
              <a:t>You will also need to tell Azure to send traffic to the firewall, and then you’ll need to configure rules in the firewall so that it knows what to do with that traffic.</a:t>
            </a:r>
          </a:p>
          <a:p>
            <a:pPr>
              <a:spcBef>
                <a:spcPts val="600"/>
              </a:spcBef>
              <a:spcAft>
                <a:spcPts val="0"/>
              </a:spcAft>
            </a:pPr>
            <a:endParaRPr lang="en-US" dirty="0">
              <a:solidFill>
                <a:srgbClr val="000000"/>
              </a:solidFill>
              <a:latin typeface="inherit"/>
              <a:ea typeface="Times New Roman" panose="02020603050405020304" pitchFamily="18" charset="0"/>
            </a:endParaRPr>
          </a:p>
          <a:p>
            <a:r>
              <a:rPr lang="en-US" dirty="0"/>
              <a:t>To send traffic to your firewall, you need to create </a:t>
            </a:r>
            <a:r>
              <a:rPr lang="en-US" b="1" dirty="0"/>
              <a:t>a route table</a:t>
            </a:r>
            <a:r>
              <a:rPr lang="en-US" dirty="0"/>
              <a:t>. A route table is an Azure resource that is associated with a subnet, and it contains rules (called </a:t>
            </a:r>
            <a:r>
              <a:rPr lang="en-US" i="1" dirty="0"/>
              <a:t>routes</a:t>
            </a:r>
            <a:r>
              <a:rPr lang="en-US" dirty="0"/>
              <a:t>) that define how network traffic in the subnet is handled.</a:t>
            </a:r>
          </a:p>
          <a:p>
            <a:r>
              <a:rPr lang="en-US" dirty="0"/>
              <a:t>A route table is created using the </a:t>
            </a:r>
            <a:r>
              <a:rPr lang="en-US" b="1" dirty="0"/>
              <a:t>Route Table </a:t>
            </a:r>
            <a:r>
              <a:rPr lang="en-US" dirty="0"/>
              <a:t>item in the Azure Marketplace. Once you create a new route table, you must associate it with one or more subnets:</a:t>
            </a:r>
          </a:p>
          <a:p>
            <a:pPr marL="285750" indent="-285750">
              <a:buFont typeface="Arial" panose="020B0604020202020204" pitchFamily="34" charset="0"/>
              <a:buChar char="•"/>
            </a:pPr>
            <a:r>
              <a:rPr lang="en-US" dirty="0"/>
              <a:t>To do that, click on </a:t>
            </a:r>
            <a:r>
              <a:rPr lang="en-US" b="1" dirty="0"/>
              <a:t>Subnet</a:t>
            </a:r>
            <a:r>
              <a:rPr lang="en-US" dirty="0"/>
              <a:t> and then click </a:t>
            </a:r>
            <a:r>
              <a:rPr lang="en-US" b="1" dirty="0"/>
              <a:t>Associate</a:t>
            </a:r>
            <a:r>
              <a:rPr lang="en-US" dirty="0"/>
              <a:t> </a:t>
            </a:r>
          </a:p>
          <a:p>
            <a:pPr marL="285750" indent="-285750">
              <a:buFont typeface="Arial" panose="020B0604020202020204" pitchFamily="34" charset="0"/>
              <a:buChar char="•"/>
            </a:pPr>
            <a:r>
              <a:rPr lang="en-US" dirty="0"/>
              <a:t>select the virtual network and the subnet </a:t>
            </a:r>
            <a:endParaRPr lang="en-US"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9742565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EE4P_STYLE_ID" val="c90ee1e1-c015-415f-8aa1-dd21303cc84c"/>
  <p:tag name="NEWVI" val="true"/>
  <p:tag name="TEMPLATELASTEDITTED" val="2019-02-25 12:05 PM"/>
  <p:tag name="TEMPLATECREATED" val="2019-02-27 01:18 PM"/>
  <p:tag name="TEMPLATEVERSION" val="3"/>
  <p:tag name="BLUEONEFOURTHTITLEFONTCOLORFIXED" val="true"/>
  <p:tag name="DARKLAYOUTNAMESCHANGEDTOCONTRAST" val="true"/>
  <p:tag name="THINKCELLPRESENTATIONDONOTDELETE" val="&lt;?xml version=&quot;1.0&quot; encoding=&quot;UTF-16&quot; standalone=&quot;yes&quot;?&gt;&lt;root reqver=&quot;25060&quot;&gt;&lt;version val=&quot;28144&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d-%1-%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TEMPLATELASTEDITED" val="2020-12-01 10:45 PM"/>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NAME" val="Moon"/>
</p:tagLst>
</file>

<file path=ppt/tags/tag100.xml><?xml version="1.0" encoding="utf-8"?>
<p:tagLst xmlns:a="http://schemas.openxmlformats.org/drawingml/2006/main" xmlns:r="http://schemas.openxmlformats.org/officeDocument/2006/relationships" xmlns:p="http://schemas.openxmlformats.org/presentationml/2006/main">
  <p:tag name="SHAPENAME" val="3. Subtitl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2e4Ps3taQqK3C0NeBEvQLA"/>
</p:tagLst>
</file>

<file path=ppt/tags/tag103.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104.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10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06.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107.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108.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109.xml><?xml version="1.0" encoding="utf-8"?>
<p:tagLst xmlns:a="http://schemas.openxmlformats.org/drawingml/2006/main" xmlns:r="http://schemas.openxmlformats.org/officeDocument/2006/relationships" xmlns:p="http://schemas.openxmlformats.org/presentationml/2006/main">
  <p:tag name="SHAPENAME" val="TopLineLeft"/>
</p:tagLst>
</file>

<file path=ppt/tags/tag11.xml><?xml version="1.0" encoding="utf-8"?>
<p:tagLst xmlns:a="http://schemas.openxmlformats.org/drawingml/2006/main" xmlns:r="http://schemas.openxmlformats.org/officeDocument/2006/relationships" xmlns:p="http://schemas.openxmlformats.org/presentationml/2006/main">
  <p:tag name="NAME" val="Moon"/>
</p:tagLst>
</file>

<file path=ppt/tags/tag110.xml><?xml version="1.0" encoding="utf-8"?>
<p:tagLst xmlns:a="http://schemas.openxmlformats.org/drawingml/2006/main" xmlns:r="http://schemas.openxmlformats.org/officeDocument/2006/relationships" xmlns:p="http://schemas.openxmlformats.org/presentationml/2006/main">
  <p:tag name="SHAPENAME" val="Straight Connector 17"/>
</p:tagLst>
</file>

<file path=ppt/tags/tag111.xml><?xml version="1.0" encoding="utf-8"?>
<p:tagLst xmlns:a="http://schemas.openxmlformats.org/drawingml/2006/main" xmlns:r="http://schemas.openxmlformats.org/officeDocument/2006/relationships" xmlns:p="http://schemas.openxmlformats.org/presentationml/2006/main">
  <p:tag name="SHAPENAME" val="5. Source"/>
</p:tagLst>
</file>

<file path=ppt/tags/tag11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13.xml><?xml version="1.0" encoding="utf-8"?>
<p:tagLst xmlns:a="http://schemas.openxmlformats.org/drawingml/2006/main" xmlns:r="http://schemas.openxmlformats.org/officeDocument/2006/relationships" xmlns:p="http://schemas.openxmlformats.org/presentationml/2006/main">
  <p:tag name="SHAPENAME" val="3. Subtitle"/>
</p:tagLst>
</file>

<file path=ppt/tags/tag114.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tTHKNm6U2RZKJH1GvudQSPw"/>
</p:tagLst>
</file>

<file path=ppt/tags/tag117.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118.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119.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2.xml><?xml version="1.0" encoding="utf-8"?>
<p:tagLst xmlns:a="http://schemas.openxmlformats.org/drawingml/2006/main" xmlns:r="http://schemas.openxmlformats.org/officeDocument/2006/relationships" xmlns:p="http://schemas.openxmlformats.org/presentationml/2006/main">
  <p:tag name="NAME" val="Moon"/>
</p:tagLst>
</file>

<file path=ppt/tags/tag120.xml><?xml version="1.0" encoding="utf-8"?>
<p:tagLst xmlns:a="http://schemas.openxmlformats.org/drawingml/2006/main" xmlns:r="http://schemas.openxmlformats.org/officeDocument/2006/relationships" xmlns:p="http://schemas.openxmlformats.org/presentationml/2006/main">
  <p:tag name="SHAPENAME" val="TopLineLeft"/>
</p:tagLst>
</file>

<file path=ppt/tags/tag121.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122.xml><?xml version="1.0" encoding="utf-8"?>
<p:tagLst xmlns:a="http://schemas.openxmlformats.org/drawingml/2006/main" xmlns:r="http://schemas.openxmlformats.org/officeDocument/2006/relationships" xmlns:p="http://schemas.openxmlformats.org/presentationml/2006/main">
  <p:tag name="SHAPENAME" val="TopLineLeft"/>
</p:tagLst>
</file>

<file path=ppt/tags/tag123.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124.xml><?xml version="1.0" encoding="utf-8"?>
<p:tagLst xmlns:a="http://schemas.openxmlformats.org/drawingml/2006/main" xmlns:r="http://schemas.openxmlformats.org/officeDocument/2006/relationships" xmlns:p="http://schemas.openxmlformats.org/presentationml/2006/main">
  <p:tag name="SHAPENAME" val="5. Source"/>
</p:tagLst>
</file>

<file path=ppt/tags/tag12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26.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27.xml><?xml version="1.0" encoding="utf-8"?>
<p:tagLst xmlns:a="http://schemas.openxmlformats.org/drawingml/2006/main" xmlns:r="http://schemas.openxmlformats.org/officeDocument/2006/relationships" xmlns:p="http://schemas.openxmlformats.org/presentationml/2006/main">
  <p:tag name="SHAPENAME" val="3. Subtitle"/>
</p:tagLst>
</file>

<file path=ppt/tags/tag128.xml><?xml version="1.0" encoding="utf-8"?>
<p:tagLst xmlns:a="http://schemas.openxmlformats.org/drawingml/2006/main" xmlns:r="http://schemas.openxmlformats.org/officeDocument/2006/relationships" xmlns:p="http://schemas.openxmlformats.org/presentationml/2006/main">
  <p:tag name="SHAPENAME" val="BottomLine"/>
</p:tagLst>
</file>

<file path=ppt/tags/tag129.xml><?xml version="1.0" encoding="utf-8"?>
<p:tagLst xmlns:a="http://schemas.openxmlformats.org/drawingml/2006/main" xmlns:r="http://schemas.openxmlformats.org/officeDocument/2006/relationships" xmlns:p="http://schemas.openxmlformats.org/presentationml/2006/main">
  <p:tag name="SHAPENAME" val="TopLine"/>
</p:tagLst>
</file>

<file path=ppt/tags/tag13.xml><?xml version="1.0" encoding="utf-8"?>
<p:tagLst xmlns:a="http://schemas.openxmlformats.org/drawingml/2006/main" xmlns:r="http://schemas.openxmlformats.org/officeDocument/2006/relationships" xmlns:p="http://schemas.openxmlformats.org/presentationml/2006/main">
  <p:tag name="NAME" val="Moon"/>
</p:tagLst>
</file>

<file path=ppt/tags/tag130.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13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3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33.xml><?xml version="1.0" encoding="utf-8"?>
<p:tagLst xmlns:a="http://schemas.openxmlformats.org/drawingml/2006/main" xmlns:r="http://schemas.openxmlformats.org/officeDocument/2006/relationships" xmlns:p="http://schemas.openxmlformats.org/presentationml/2006/main">
  <p:tag name="SHAPENAME" val="5. Source"/>
</p:tagLst>
</file>

<file path=ppt/tags/tag134.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35.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136.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37.xml><?xml version="1.0" encoding="utf-8"?>
<p:tagLst xmlns:a="http://schemas.openxmlformats.org/drawingml/2006/main" xmlns:r="http://schemas.openxmlformats.org/officeDocument/2006/relationships" xmlns:p="http://schemas.openxmlformats.org/presentationml/2006/main">
  <p:tag name="SHAPENAME" val="5. Source"/>
</p:tagLst>
</file>

<file path=ppt/tags/tag13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NAME" val="Moon"/>
</p:tagLst>
</file>

<file path=ppt/tags/tag140.xml><?xml version="1.0" encoding="utf-8"?>
<p:tagLst xmlns:a="http://schemas.openxmlformats.org/drawingml/2006/main" xmlns:r="http://schemas.openxmlformats.org/officeDocument/2006/relationships" xmlns:p="http://schemas.openxmlformats.org/presentationml/2006/main">
  <p:tag name="SHAPENAME" val="LogoImage"/>
</p:tagLst>
</file>

<file path=ppt/tags/tag141.xml><?xml version="1.0" encoding="utf-8"?>
<p:tagLst xmlns:a="http://schemas.openxmlformats.org/drawingml/2006/main" xmlns:r="http://schemas.openxmlformats.org/officeDocument/2006/relationships" xmlns:p="http://schemas.openxmlformats.org/presentationml/2006/main">
  <p:tag name="SHAPENAME" val="5. Source"/>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t20sklhGDg_J5JkHAJOV5JQ"/>
</p:tagLst>
</file>

<file path=ppt/tags/tag144.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145.xml><?xml version="1.0" encoding="utf-8"?>
<p:tagLst xmlns:a="http://schemas.openxmlformats.org/drawingml/2006/main" xmlns:r="http://schemas.openxmlformats.org/officeDocument/2006/relationships" xmlns:p="http://schemas.openxmlformats.org/presentationml/2006/main">
  <p:tag name="SHAPENAME" val="BottomLine"/>
</p:tagLst>
</file>

<file path=ppt/tags/tag146.xml><?xml version="1.0" encoding="utf-8"?>
<p:tagLst xmlns:a="http://schemas.openxmlformats.org/drawingml/2006/main" xmlns:r="http://schemas.openxmlformats.org/officeDocument/2006/relationships" xmlns:p="http://schemas.openxmlformats.org/presentationml/2006/main">
  <p:tag name="SHAPENAME" val="TopLine"/>
</p:tagLst>
</file>

<file path=ppt/tags/tag14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48.xml><?xml version="1.0" encoding="utf-8"?>
<p:tagLst xmlns:a="http://schemas.openxmlformats.org/drawingml/2006/main" xmlns:r="http://schemas.openxmlformats.org/officeDocument/2006/relationships" xmlns:p="http://schemas.openxmlformats.org/presentationml/2006/main">
  <p:tag name="SHAPENAME" val="Grid"/>
</p:tagLst>
</file>

<file path=ppt/tags/tag149.xml><?xml version="1.0" encoding="utf-8"?>
<p:tagLst xmlns:a="http://schemas.openxmlformats.org/drawingml/2006/main" xmlns:r="http://schemas.openxmlformats.org/officeDocument/2006/relationships" xmlns:p="http://schemas.openxmlformats.org/presentationml/2006/main">
  <p:tag name="SHAPENAME" val="4. Footnote"/>
</p:tagLst>
</file>

<file path=ppt/tags/tag15.xml><?xml version="1.0" encoding="utf-8"?>
<p:tagLst xmlns:a="http://schemas.openxmlformats.org/drawingml/2006/main" xmlns:r="http://schemas.openxmlformats.org/officeDocument/2006/relationships" xmlns:p="http://schemas.openxmlformats.org/presentationml/2006/main">
  <p:tag name="ANGLE" val="5"/>
</p:tagLst>
</file>

<file path=ppt/tags/tag150.xml><?xml version="1.0" encoding="utf-8"?>
<p:tagLst xmlns:a="http://schemas.openxmlformats.org/drawingml/2006/main" xmlns:r="http://schemas.openxmlformats.org/officeDocument/2006/relationships" xmlns:p="http://schemas.openxmlformats.org/presentationml/2006/main">
  <p:tag name="NAME" val="Moon"/>
</p:tagLst>
</file>

<file path=ppt/tags/tag151.xml><?xml version="1.0" encoding="utf-8"?>
<p:tagLst xmlns:a="http://schemas.openxmlformats.org/drawingml/2006/main" xmlns:r="http://schemas.openxmlformats.org/officeDocument/2006/relationships" xmlns:p="http://schemas.openxmlformats.org/presentationml/2006/main">
  <p:tag name="NAME" val="Moon"/>
</p:tagLst>
</file>

<file path=ppt/tags/tag152.xml><?xml version="1.0" encoding="utf-8"?>
<p:tagLst xmlns:a="http://schemas.openxmlformats.org/drawingml/2006/main" xmlns:r="http://schemas.openxmlformats.org/officeDocument/2006/relationships" xmlns:p="http://schemas.openxmlformats.org/presentationml/2006/main">
  <p:tag name="NAME" val="Moon"/>
</p:tagLst>
</file>

<file path=ppt/tags/tag153.xml><?xml version="1.0" encoding="utf-8"?>
<p:tagLst xmlns:a="http://schemas.openxmlformats.org/drawingml/2006/main" xmlns:r="http://schemas.openxmlformats.org/officeDocument/2006/relationships" xmlns:p="http://schemas.openxmlformats.org/presentationml/2006/main">
  <p:tag name="NAME" val="Moon"/>
</p:tagLst>
</file>

<file path=ppt/tags/tag154.xml><?xml version="1.0" encoding="utf-8"?>
<p:tagLst xmlns:a="http://schemas.openxmlformats.org/drawingml/2006/main" xmlns:r="http://schemas.openxmlformats.org/officeDocument/2006/relationships" xmlns:p="http://schemas.openxmlformats.org/presentationml/2006/main">
  <p:tag name="NAME" val="Moon"/>
</p:tagLst>
</file>

<file path=ppt/tags/tag155.xml><?xml version="1.0" encoding="utf-8"?>
<p:tagLst xmlns:a="http://schemas.openxmlformats.org/drawingml/2006/main" xmlns:r="http://schemas.openxmlformats.org/officeDocument/2006/relationships" xmlns:p="http://schemas.openxmlformats.org/presentationml/2006/main">
  <p:tag name="ANGLE" val="5"/>
</p:tagLst>
</file>

<file path=ppt/tags/tag156.xml><?xml version="1.0" encoding="utf-8"?>
<p:tagLst xmlns:a="http://schemas.openxmlformats.org/drawingml/2006/main" xmlns:r="http://schemas.openxmlformats.org/officeDocument/2006/relationships" xmlns:p="http://schemas.openxmlformats.org/presentationml/2006/main">
  <p:tag name="ANGLE" val="5"/>
</p:tagLst>
</file>

<file path=ppt/tags/tag157.xml><?xml version="1.0" encoding="utf-8"?>
<p:tagLst xmlns:a="http://schemas.openxmlformats.org/drawingml/2006/main" xmlns:r="http://schemas.openxmlformats.org/officeDocument/2006/relationships" xmlns:p="http://schemas.openxmlformats.org/presentationml/2006/main">
  <p:tag name="ANGLE" val="4"/>
</p:tagLst>
</file>

<file path=ppt/tags/tag158.xml><?xml version="1.0" encoding="utf-8"?>
<p:tagLst xmlns:a="http://schemas.openxmlformats.org/drawingml/2006/main" xmlns:r="http://schemas.openxmlformats.org/officeDocument/2006/relationships" xmlns:p="http://schemas.openxmlformats.org/presentationml/2006/main">
  <p:tag name="ANGLE" val="4"/>
</p:tagLst>
</file>

<file path=ppt/tags/tag159.xml><?xml version="1.0" encoding="utf-8"?>
<p:tagLst xmlns:a="http://schemas.openxmlformats.org/drawingml/2006/main" xmlns:r="http://schemas.openxmlformats.org/officeDocument/2006/relationships" xmlns:p="http://schemas.openxmlformats.org/presentationml/2006/main">
  <p:tag name="ANGLE" val="3"/>
</p:tagLst>
</file>

<file path=ppt/tags/tag16.xml><?xml version="1.0" encoding="utf-8"?>
<p:tagLst xmlns:a="http://schemas.openxmlformats.org/drawingml/2006/main" xmlns:r="http://schemas.openxmlformats.org/officeDocument/2006/relationships" xmlns:p="http://schemas.openxmlformats.org/presentationml/2006/main">
  <p:tag name="ANGLE" val="5"/>
</p:tagLst>
</file>

<file path=ppt/tags/tag160.xml><?xml version="1.0" encoding="utf-8"?>
<p:tagLst xmlns:a="http://schemas.openxmlformats.org/drawingml/2006/main" xmlns:r="http://schemas.openxmlformats.org/officeDocument/2006/relationships" xmlns:p="http://schemas.openxmlformats.org/presentationml/2006/main">
  <p:tag name="ANGLE" val="3"/>
</p:tagLst>
</file>

<file path=ppt/tags/tag161.xml><?xml version="1.0" encoding="utf-8"?>
<p:tagLst xmlns:a="http://schemas.openxmlformats.org/drawingml/2006/main" xmlns:r="http://schemas.openxmlformats.org/officeDocument/2006/relationships" xmlns:p="http://schemas.openxmlformats.org/presentationml/2006/main">
  <p:tag name="ANGLE" val="2"/>
</p:tagLst>
</file>

<file path=ppt/tags/tag162.xml><?xml version="1.0" encoding="utf-8"?>
<p:tagLst xmlns:a="http://schemas.openxmlformats.org/drawingml/2006/main" xmlns:r="http://schemas.openxmlformats.org/officeDocument/2006/relationships" xmlns:p="http://schemas.openxmlformats.org/presentationml/2006/main">
  <p:tag name="ANGLE" val="2"/>
</p:tagLst>
</file>

<file path=ppt/tags/tag163.xml><?xml version="1.0" encoding="utf-8"?>
<p:tagLst xmlns:a="http://schemas.openxmlformats.org/drawingml/2006/main" xmlns:r="http://schemas.openxmlformats.org/officeDocument/2006/relationships" xmlns:p="http://schemas.openxmlformats.org/presentationml/2006/main">
  <p:tag name="ANGLE" val="1"/>
</p:tagLst>
</file>

<file path=ppt/tags/tag164.xml><?xml version="1.0" encoding="utf-8"?>
<p:tagLst xmlns:a="http://schemas.openxmlformats.org/drawingml/2006/main" xmlns:r="http://schemas.openxmlformats.org/officeDocument/2006/relationships" xmlns:p="http://schemas.openxmlformats.org/presentationml/2006/main">
  <p:tag name="ANGLE" val="1"/>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tKcd9z.T0ityQiOhevFTgFQ"/>
</p:tagLst>
</file>

<file path=ppt/tags/tag167.xml><?xml version="1.0" encoding="utf-8"?>
<p:tagLst xmlns:a="http://schemas.openxmlformats.org/drawingml/2006/main" xmlns:r="http://schemas.openxmlformats.org/officeDocument/2006/relationships" xmlns:p="http://schemas.openxmlformats.org/presentationml/2006/main">
  <p:tag name="SHAPENAME" val="LogoImage"/>
</p:tagLst>
</file>

<file path=ppt/tags/tag168.xml><?xml version="1.0" encoding="utf-8"?>
<p:tagLst xmlns:a="http://schemas.openxmlformats.org/drawingml/2006/main" xmlns:r="http://schemas.openxmlformats.org/officeDocument/2006/relationships" xmlns:p="http://schemas.openxmlformats.org/presentationml/2006/main">
  <p:tag name="SHAPENAME" val="ClientLogo"/>
</p:tagLst>
</file>

<file path=ppt/tags/tag169.xml><?xml version="1.0" encoding="utf-8"?>
<p:tagLst xmlns:a="http://schemas.openxmlformats.org/drawingml/2006/main" xmlns:r="http://schemas.openxmlformats.org/officeDocument/2006/relationships" xmlns:p="http://schemas.openxmlformats.org/presentationml/2006/main">
  <p:tag name="SHAPENAME" val="Documenttype"/>
</p:tagLst>
</file>

<file path=ppt/tags/tag17.xml><?xml version="1.0" encoding="utf-8"?>
<p:tagLst xmlns:a="http://schemas.openxmlformats.org/drawingml/2006/main" xmlns:r="http://schemas.openxmlformats.org/officeDocument/2006/relationships" xmlns:p="http://schemas.openxmlformats.org/presentationml/2006/main">
  <p:tag name="ANGLE" val="4"/>
</p:tagLst>
</file>

<file path=ppt/tags/tag170.xml><?xml version="1.0" encoding="utf-8"?>
<p:tagLst xmlns:a="http://schemas.openxmlformats.org/drawingml/2006/main" xmlns:r="http://schemas.openxmlformats.org/officeDocument/2006/relationships" xmlns:p="http://schemas.openxmlformats.org/presentationml/2006/main">
  <p:tag name="SHAPENAME" val="Subtitle"/>
</p:tagLst>
</file>

<file path=ppt/tags/tag171.xml><?xml version="1.0" encoding="utf-8"?>
<p:tagLst xmlns:a="http://schemas.openxmlformats.org/drawingml/2006/main" xmlns:r="http://schemas.openxmlformats.org/officeDocument/2006/relationships" xmlns:p="http://schemas.openxmlformats.org/presentationml/2006/main">
  <p:tag name="SHAPENAME" val="Title"/>
</p:tagLst>
</file>

<file path=ppt/tags/tag172.xml><?xml version="1.0" encoding="utf-8"?>
<p:tagLst xmlns:a="http://schemas.openxmlformats.org/drawingml/2006/main" xmlns:r="http://schemas.openxmlformats.org/officeDocument/2006/relationships" xmlns:p="http://schemas.openxmlformats.org/presentationml/2006/main">
  <p:tag name="SHAPENAME" val="Disclaimer-template"/>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tZkG5iHMTSC2mGhtG.mpRUA"/>
</p:tagLst>
</file>

<file path=ppt/tags/tag17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76.xml><?xml version="1.0" encoding="utf-8"?>
<p:tagLst xmlns:a="http://schemas.openxmlformats.org/drawingml/2006/main" xmlns:r="http://schemas.openxmlformats.org/officeDocument/2006/relationships" xmlns:p="http://schemas.openxmlformats.org/presentationml/2006/main">
  <p:tag name="SHAPENAME" val="5. Source"/>
</p:tagLst>
</file>

<file path=ppt/tags/tag17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78.xml><?xml version="1.0" encoding="utf-8"?>
<p:tagLst xmlns:a="http://schemas.openxmlformats.org/drawingml/2006/main" xmlns:r="http://schemas.openxmlformats.org/officeDocument/2006/relationships" xmlns:p="http://schemas.openxmlformats.org/presentationml/2006/main">
  <p:tag name="SHAPENAME" val="3. Subtitle"/>
</p:tagLst>
</file>

<file path=ppt/tags/tag179.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8.xml><?xml version="1.0" encoding="utf-8"?>
<p:tagLst xmlns:a="http://schemas.openxmlformats.org/drawingml/2006/main" xmlns:r="http://schemas.openxmlformats.org/officeDocument/2006/relationships" xmlns:p="http://schemas.openxmlformats.org/presentationml/2006/main">
  <p:tag name="ANGLE" val="4"/>
</p:tagLst>
</file>

<file path=ppt/tags/tag18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8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82.xml><?xml version="1.0" encoding="utf-8"?>
<p:tagLst xmlns:a="http://schemas.openxmlformats.org/drawingml/2006/main" xmlns:r="http://schemas.openxmlformats.org/officeDocument/2006/relationships" xmlns:p="http://schemas.openxmlformats.org/presentationml/2006/main">
  <p:tag name="SHAPENAME" val="5. Source"/>
</p:tagLst>
</file>

<file path=ppt/tags/tag18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84.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8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86.xml><?xml version="1.0" encoding="utf-8"?>
<p:tagLst xmlns:a="http://schemas.openxmlformats.org/drawingml/2006/main" xmlns:r="http://schemas.openxmlformats.org/officeDocument/2006/relationships" xmlns:p="http://schemas.openxmlformats.org/presentationml/2006/main">
  <p:tag name="SHAPENAME" val="5. Source"/>
</p:tagLst>
</file>

<file path=ppt/tags/tag187.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tzsZQyKFgCFD5XAZPv3AWBQ"/>
</p:tagLst>
</file>

<file path=ppt/tags/tag19.xml><?xml version="1.0" encoding="utf-8"?>
<p:tagLst xmlns:a="http://schemas.openxmlformats.org/drawingml/2006/main" xmlns:r="http://schemas.openxmlformats.org/officeDocument/2006/relationships" xmlns:p="http://schemas.openxmlformats.org/presentationml/2006/main">
  <p:tag name="ANGLE" val="3"/>
</p:tagLst>
</file>

<file path=ppt/tags/tag19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9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92.xml><?xml version="1.0" encoding="utf-8"?>
<p:tagLst xmlns:a="http://schemas.openxmlformats.org/drawingml/2006/main" xmlns:r="http://schemas.openxmlformats.org/officeDocument/2006/relationships" xmlns:p="http://schemas.openxmlformats.org/presentationml/2006/main">
  <p:tag name="SHAPENAME" val="5. Source"/>
</p:tagLst>
</file>

<file path=ppt/tags/tag19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tYh.LyJP9Ef7CM8T6PUBqdw"/>
</p:tagLst>
</file>

<file path=ppt/tags/tag196.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197.xml><?xml version="1.0" encoding="utf-8"?>
<p:tagLst xmlns:a="http://schemas.openxmlformats.org/drawingml/2006/main" xmlns:r="http://schemas.openxmlformats.org/officeDocument/2006/relationships" xmlns:p="http://schemas.openxmlformats.org/presentationml/2006/main">
  <p:tag name="SHAPENAME" val="3. Subtitle"/>
</p:tagLst>
</file>

<file path=ppt/tags/tag198.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199.xml><?xml version="1.0" encoding="utf-8"?>
<p:tagLst xmlns:a="http://schemas.openxmlformats.org/drawingml/2006/main" xmlns:r="http://schemas.openxmlformats.org/officeDocument/2006/relationships" xmlns:p="http://schemas.openxmlformats.org/presentationml/2006/main">
  <p:tag name="SHAPENAME" val="5. Sourc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ANGLE" val="3"/>
</p:tagLst>
</file>

<file path=ppt/tags/tag200.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thaJMKD2AQ9e77MMhub83YA"/>
</p:tagLst>
</file>

<file path=ppt/tags/tag203.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04.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0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06.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07.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08.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09.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1.xml><?xml version="1.0" encoding="utf-8"?>
<p:tagLst xmlns:a="http://schemas.openxmlformats.org/drawingml/2006/main" xmlns:r="http://schemas.openxmlformats.org/officeDocument/2006/relationships" xmlns:p="http://schemas.openxmlformats.org/presentationml/2006/main">
  <p:tag name="ANGLE" val="2"/>
</p:tagLst>
</file>

<file path=ppt/tags/tag21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11.xml><?xml version="1.0" encoding="utf-8"?>
<p:tagLst xmlns:a="http://schemas.openxmlformats.org/drawingml/2006/main" xmlns:r="http://schemas.openxmlformats.org/officeDocument/2006/relationships" xmlns:p="http://schemas.openxmlformats.org/presentationml/2006/main">
  <p:tag name="SHAPENAME" val="3. Subtitle"/>
</p:tagLst>
</file>

<file path=ppt/tags/tag212.xml><?xml version="1.0" encoding="utf-8"?>
<p:tagLst xmlns:a="http://schemas.openxmlformats.org/drawingml/2006/main" xmlns:r="http://schemas.openxmlformats.org/officeDocument/2006/relationships" xmlns:p="http://schemas.openxmlformats.org/presentationml/2006/main">
  <p:tag name="SHAPENAME" val="5. Source"/>
</p:tagLst>
</file>

<file path=ppt/tags/tag21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t7P6iKZZoTDSflm.OoOVoMA"/>
</p:tagLst>
</file>

<file path=ppt/tags/tag216.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17.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18.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19.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2.xml><?xml version="1.0" encoding="utf-8"?>
<p:tagLst xmlns:a="http://schemas.openxmlformats.org/drawingml/2006/main" xmlns:r="http://schemas.openxmlformats.org/officeDocument/2006/relationships" xmlns:p="http://schemas.openxmlformats.org/presentationml/2006/main">
  <p:tag name="ANGLE" val="2"/>
</p:tagLst>
</file>

<file path=ppt/tags/tag220.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21.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22.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23.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24.xml><?xml version="1.0" encoding="utf-8"?>
<p:tagLst xmlns:a="http://schemas.openxmlformats.org/drawingml/2006/main" xmlns:r="http://schemas.openxmlformats.org/officeDocument/2006/relationships" xmlns:p="http://schemas.openxmlformats.org/presentationml/2006/main">
  <p:tag name="SHAPENAME" val="3. Subtitle"/>
</p:tagLst>
</file>

<file path=ppt/tags/tag225.xml><?xml version="1.0" encoding="utf-8"?>
<p:tagLst xmlns:a="http://schemas.openxmlformats.org/drawingml/2006/main" xmlns:r="http://schemas.openxmlformats.org/officeDocument/2006/relationships" xmlns:p="http://schemas.openxmlformats.org/presentationml/2006/main">
  <p:tag name="SHAPENAME" val="5. Source"/>
</p:tagLst>
</file>

<file path=ppt/tags/tag226.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t1LRCzsv.ik_t3bs5QJ6VLg"/>
</p:tagLst>
</file>

<file path=ppt/tags/tag229.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3.xml><?xml version="1.0" encoding="utf-8"?>
<p:tagLst xmlns:a="http://schemas.openxmlformats.org/drawingml/2006/main" xmlns:r="http://schemas.openxmlformats.org/officeDocument/2006/relationships" xmlns:p="http://schemas.openxmlformats.org/presentationml/2006/main">
  <p:tag name="ANGLE" val="1"/>
</p:tagLst>
</file>

<file path=ppt/tags/tag230.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3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32.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33.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34.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35.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36.xml><?xml version="1.0" encoding="utf-8"?>
<p:tagLst xmlns:a="http://schemas.openxmlformats.org/drawingml/2006/main" xmlns:r="http://schemas.openxmlformats.org/officeDocument/2006/relationships" xmlns:p="http://schemas.openxmlformats.org/presentationml/2006/main">
  <p:tag name="SHAPENAME" val="5. Source"/>
</p:tagLst>
</file>

<file path=ppt/tags/tag23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38.xml><?xml version="1.0" encoding="utf-8"?>
<p:tagLst xmlns:a="http://schemas.openxmlformats.org/drawingml/2006/main" xmlns:r="http://schemas.openxmlformats.org/officeDocument/2006/relationships" xmlns:p="http://schemas.openxmlformats.org/presentationml/2006/main">
  <p:tag name="SHAPENAME" val="3. Subtitle"/>
</p:tagLst>
</file>

<file path=ppt/tags/tag239.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4.xml><?xml version="1.0" encoding="utf-8"?>
<p:tagLst xmlns:a="http://schemas.openxmlformats.org/drawingml/2006/main" xmlns:r="http://schemas.openxmlformats.org/officeDocument/2006/relationships" xmlns:p="http://schemas.openxmlformats.org/presentationml/2006/main">
  <p:tag name="ANGLE" val="1"/>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tHsf0lKEfRW2M5NTSiP3pCQ"/>
</p:tagLst>
</file>

<file path=ppt/tags/tag242.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43.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44.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45.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46.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47.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48.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49.xml><?xml version="1.0" encoding="utf-8"?>
<p:tagLst xmlns:a="http://schemas.openxmlformats.org/drawingml/2006/main" xmlns:r="http://schemas.openxmlformats.org/officeDocument/2006/relationships" xmlns:p="http://schemas.openxmlformats.org/presentationml/2006/main">
  <p:tag name="SHAPENAME" val="5. Sourc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51.xml><?xml version="1.0" encoding="utf-8"?>
<p:tagLst xmlns:a="http://schemas.openxmlformats.org/drawingml/2006/main" xmlns:r="http://schemas.openxmlformats.org/officeDocument/2006/relationships" xmlns:p="http://schemas.openxmlformats.org/presentationml/2006/main">
  <p:tag name="SHAPENAME" val="3. Subtitle"/>
</p:tagLst>
</file>

<file path=ppt/tags/tag252.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tjPpd5uKiKgbfSxqQQ0aBGA"/>
</p:tagLst>
</file>

<file path=ppt/tags/tag255.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256.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57.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58.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59.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La5NG5p6QVlH6GlSHMQ0RQ"/>
</p:tagLst>
</file>

<file path=ppt/tags/tag260.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61.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62.xml><?xml version="1.0" encoding="utf-8"?>
<p:tagLst xmlns:a="http://schemas.openxmlformats.org/drawingml/2006/main" xmlns:r="http://schemas.openxmlformats.org/officeDocument/2006/relationships" xmlns:p="http://schemas.openxmlformats.org/presentationml/2006/main">
  <p:tag name="SHAPENAME" val="5. Source"/>
</p:tagLst>
</file>

<file path=ppt/tags/tag263.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64.xml><?xml version="1.0" encoding="utf-8"?>
<p:tagLst xmlns:a="http://schemas.openxmlformats.org/drawingml/2006/main" xmlns:r="http://schemas.openxmlformats.org/officeDocument/2006/relationships" xmlns:p="http://schemas.openxmlformats.org/presentationml/2006/main">
  <p:tag name="SHAPENAME" val="3. Subtitle"/>
</p:tagLst>
</file>

<file path=ppt/tags/tag26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tHPFw0tr2VymfPrG.nUcDKQ"/>
</p:tagLst>
</file>

<file path=ppt/tags/tag268.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69.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7.xml><?xml version="1.0" encoding="utf-8"?>
<p:tagLst xmlns:a="http://schemas.openxmlformats.org/drawingml/2006/main" xmlns:r="http://schemas.openxmlformats.org/officeDocument/2006/relationships" xmlns:p="http://schemas.openxmlformats.org/presentationml/2006/main">
  <p:tag name="SHAPENAME" val="LogoImage"/>
</p:tagLst>
</file>

<file path=ppt/tags/tag270.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71.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72.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73.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74.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75.xml><?xml version="1.0" encoding="utf-8"?>
<p:tagLst xmlns:a="http://schemas.openxmlformats.org/drawingml/2006/main" xmlns:r="http://schemas.openxmlformats.org/officeDocument/2006/relationships" xmlns:p="http://schemas.openxmlformats.org/presentationml/2006/main">
  <p:tag name="SHAPENAME" val="5. Source"/>
</p:tagLst>
</file>

<file path=ppt/tags/tag276.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77.xml><?xml version="1.0" encoding="utf-8"?>
<p:tagLst xmlns:a="http://schemas.openxmlformats.org/drawingml/2006/main" xmlns:r="http://schemas.openxmlformats.org/officeDocument/2006/relationships" xmlns:p="http://schemas.openxmlformats.org/presentationml/2006/main">
  <p:tag name="SHAPENAME" val="3. Subtitle"/>
</p:tagLst>
</file>

<file path=ppt/tags/tag27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SHAPENAME" val="ClientLogo"/>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tHsf0lKEfRW2M5NTSiP3pCQ"/>
</p:tagLst>
</file>

<file path=ppt/tags/tag281.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82.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83.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84.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85.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86.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287.xml><?xml version="1.0" encoding="utf-8"?>
<p:tagLst xmlns:a="http://schemas.openxmlformats.org/drawingml/2006/main" xmlns:r="http://schemas.openxmlformats.org/officeDocument/2006/relationships" xmlns:p="http://schemas.openxmlformats.org/presentationml/2006/main">
  <p:tag name="SHAPENAME" val="TopLineLeft"/>
</p:tagLst>
</file>

<file path=ppt/tags/tag288.xml><?xml version="1.0" encoding="utf-8"?>
<p:tagLst xmlns:a="http://schemas.openxmlformats.org/drawingml/2006/main" xmlns:r="http://schemas.openxmlformats.org/officeDocument/2006/relationships" xmlns:p="http://schemas.openxmlformats.org/presentationml/2006/main">
  <p:tag name="SHAPENAME" val="5. Source"/>
</p:tagLst>
</file>

<file path=ppt/tags/tag289.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29.xml><?xml version="1.0" encoding="utf-8"?>
<p:tagLst xmlns:a="http://schemas.openxmlformats.org/drawingml/2006/main" xmlns:r="http://schemas.openxmlformats.org/officeDocument/2006/relationships" xmlns:p="http://schemas.openxmlformats.org/presentationml/2006/main">
  <p:tag name="SHAPENAME" val="Documenttype"/>
</p:tagLst>
</file>

<file path=ppt/tags/tag290.xml><?xml version="1.0" encoding="utf-8"?>
<p:tagLst xmlns:a="http://schemas.openxmlformats.org/drawingml/2006/main" xmlns:r="http://schemas.openxmlformats.org/officeDocument/2006/relationships" xmlns:p="http://schemas.openxmlformats.org/presentationml/2006/main">
  <p:tag name="SHAPENAME" val="3. Subtitle"/>
</p:tagLst>
</file>

<file path=ppt/tags/tag291.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tHsf0lKEfRW2M5NTSiP3pCQ"/>
</p:tagLst>
</file>

<file path=ppt/tags/tag294.xml><?xml version="1.0" encoding="utf-8"?>
<p:tagLst xmlns:a="http://schemas.openxmlformats.org/drawingml/2006/main" xmlns:r="http://schemas.openxmlformats.org/officeDocument/2006/relationships" xmlns:p="http://schemas.openxmlformats.org/presentationml/2006/main">
  <p:tag name="SHAPENAME" val="RectangleDark"/>
</p:tagLst>
</file>

<file path=ppt/tags/tag295.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296.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297.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298.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299.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SUb1LmWUTH66PHUHOGMc5A"/>
</p:tagLst>
</file>

<file path=ppt/tags/tag30.xml><?xml version="1.0" encoding="utf-8"?>
<p:tagLst xmlns:a="http://schemas.openxmlformats.org/drawingml/2006/main" xmlns:r="http://schemas.openxmlformats.org/officeDocument/2006/relationships" xmlns:p="http://schemas.openxmlformats.org/presentationml/2006/main">
  <p:tag name="SHAPENAME" val="Subtitle"/>
</p:tagLst>
</file>

<file path=ppt/tags/tag300.xml><?xml version="1.0" encoding="utf-8"?>
<p:tagLst xmlns:a="http://schemas.openxmlformats.org/drawingml/2006/main" xmlns:r="http://schemas.openxmlformats.org/officeDocument/2006/relationships" xmlns:p="http://schemas.openxmlformats.org/presentationml/2006/main">
  <p:tag name="SHAPENAME" val="TopLineLeft"/>
</p:tagLst>
</file>

<file path=ppt/tags/tag301.xml><?xml version="1.0" encoding="utf-8"?>
<p:tagLst xmlns:a="http://schemas.openxmlformats.org/drawingml/2006/main" xmlns:r="http://schemas.openxmlformats.org/officeDocument/2006/relationships" xmlns:p="http://schemas.openxmlformats.org/presentationml/2006/main">
  <p:tag name="SHAPENAME" val="5. Source"/>
</p:tagLst>
</file>

<file path=ppt/tags/tag30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03.xml><?xml version="1.0" encoding="utf-8"?>
<p:tagLst xmlns:a="http://schemas.openxmlformats.org/drawingml/2006/main" xmlns:r="http://schemas.openxmlformats.org/officeDocument/2006/relationships" xmlns:p="http://schemas.openxmlformats.org/presentationml/2006/main">
  <p:tag name="SHAPENAME" val="3. Subtitle"/>
</p:tagLst>
</file>

<file path=ppt/tags/tag304.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305.xml><?xml version="1.0" encoding="utf-8"?>
<p:tagLst xmlns:a="http://schemas.openxmlformats.org/drawingml/2006/main" xmlns:r="http://schemas.openxmlformats.org/officeDocument/2006/relationships" xmlns:p="http://schemas.openxmlformats.org/presentationml/2006/main">
  <p:tag name="SHAPENAME" val="BottomLine"/>
</p:tagLst>
</file>

<file path=ppt/tags/tag306.xml><?xml version="1.0" encoding="utf-8"?>
<p:tagLst xmlns:a="http://schemas.openxmlformats.org/drawingml/2006/main" xmlns:r="http://schemas.openxmlformats.org/officeDocument/2006/relationships" xmlns:p="http://schemas.openxmlformats.org/presentationml/2006/main">
  <p:tag name="SHAPENAME" val="TopLine"/>
</p:tagLst>
</file>

<file path=ppt/tags/tag307.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308.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309.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1.xml><?xml version="1.0" encoding="utf-8"?>
<p:tagLst xmlns:a="http://schemas.openxmlformats.org/drawingml/2006/main" xmlns:r="http://schemas.openxmlformats.org/officeDocument/2006/relationships" xmlns:p="http://schemas.openxmlformats.org/presentationml/2006/main">
  <p:tag name="SHAPENAME" val="Title"/>
</p:tagLst>
</file>

<file path=ppt/tags/tag310.xml><?xml version="1.0" encoding="utf-8"?>
<p:tagLst xmlns:a="http://schemas.openxmlformats.org/drawingml/2006/main" xmlns:r="http://schemas.openxmlformats.org/officeDocument/2006/relationships" xmlns:p="http://schemas.openxmlformats.org/presentationml/2006/main">
  <p:tag name="SHAPENAME" val="5. Source"/>
</p:tagLst>
</file>

<file path=ppt/tags/tag311.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312.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313.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314.xml><?xml version="1.0" encoding="utf-8"?>
<p:tagLst xmlns:a="http://schemas.openxmlformats.org/drawingml/2006/main" xmlns:r="http://schemas.openxmlformats.org/officeDocument/2006/relationships" xmlns:p="http://schemas.openxmlformats.org/presentationml/2006/main">
  <p:tag name="SHAPENAME" val="5. Source"/>
</p:tagLst>
</file>

<file path=ppt/tags/tag315.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7.xml><?xml version="1.0" encoding="utf-8"?>
<p:tagLst xmlns:a="http://schemas.openxmlformats.org/drawingml/2006/main" xmlns:r="http://schemas.openxmlformats.org/officeDocument/2006/relationships" xmlns:p="http://schemas.openxmlformats.org/presentationml/2006/main">
  <p:tag name="SHAPENAME" val="LogoImage"/>
</p:tagLst>
</file>

<file path=ppt/tags/tag318.xml><?xml version="1.0" encoding="utf-8"?>
<p:tagLst xmlns:a="http://schemas.openxmlformats.org/drawingml/2006/main" xmlns:r="http://schemas.openxmlformats.org/officeDocument/2006/relationships" xmlns:p="http://schemas.openxmlformats.org/presentationml/2006/main">
  <p:tag name="SHAPENAME" val="5. Source"/>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SHAPENAME" val="Disclaimer-templa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tdYhlT7lGQomWkE8tnMs3lw"/>
</p:tagLst>
</file>

<file path=ppt/tags/tag321.xml><?xml version="1.0" encoding="utf-8"?>
<p:tagLst xmlns:a="http://schemas.openxmlformats.org/drawingml/2006/main" xmlns:r="http://schemas.openxmlformats.org/officeDocument/2006/relationships" xmlns:p="http://schemas.openxmlformats.org/presentationml/2006/main">
  <p:tag name="SHAPENAME" val="ClientLogo"/>
</p:tagLst>
</file>

<file path=ppt/tags/tag322.xml><?xml version="1.0" encoding="utf-8"?>
<p:tagLst xmlns:a="http://schemas.openxmlformats.org/drawingml/2006/main" xmlns:r="http://schemas.openxmlformats.org/officeDocument/2006/relationships" xmlns:p="http://schemas.openxmlformats.org/presentationml/2006/main">
  <p:tag name="SHAPENAME" val="Documenttype"/>
</p:tagLst>
</file>

<file path=ppt/tags/tag323.xml><?xml version="1.0" encoding="utf-8"?>
<p:tagLst xmlns:a="http://schemas.openxmlformats.org/drawingml/2006/main" xmlns:r="http://schemas.openxmlformats.org/officeDocument/2006/relationships" xmlns:p="http://schemas.openxmlformats.org/presentationml/2006/main">
  <p:tag name="SHAPENAME" val="Subtitle"/>
</p:tagLst>
</file>

<file path=ppt/tags/tag324.xml><?xml version="1.0" encoding="utf-8"?>
<p:tagLst xmlns:a="http://schemas.openxmlformats.org/drawingml/2006/main" xmlns:r="http://schemas.openxmlformats.org/officeDocument/2006/relationships" xmlns:p="http://schemas.openxmlformats.org/presentationml/2006/main">
  <p:tag name="SHAPENAME" val="Title"/>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tdz9XNU4EM40CnztqwcQJiA"/>
</p:tagLst>
</file>

<file path=ppt/tags/tag32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28.xml><?xml version="1.0" encoding="utf-8"?>
<p:tagLst xmlns:a="http://schemas.openxmlformats.org/drawingml/2006/main" xmlns:r="http://schemas.openxmlformats.org/officeDocument/2006/relationships" xmlns:p="http://schemas.openxmlformats.org/presentationml/2006/main">
  <p:tag name="SHAPENAME" val="5. Source"/>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t58aEULAlytEmoKDPnzJ1pA"/>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ttTjYkrerKR9GGOfNPB4udA"/>
</p:tagLst>
</file>

<file path=ppt/tags/tag33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3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tECXpper1Es.bFXmZVU0RcA"/>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tWHO0CyCvT9Kh8.7VOzXDQQ"/>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tnQ3b1c8Hp47FfdWi6A7EkA"/>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ov3lUSsEWPEk5XExYfyWQA"/>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5tNN_OdVRnC_8Tatiiw6bA"/>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5.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6.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58_NeiRFQnS7mYxFtmGd8A"/>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tj_EUAPi7_8bdDO2CTelfEA"/>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ttTjYkrerKR9GGOfNPB4udA"/>
</p:tagLst>
</file>

<file path=ppt/tags/tag36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6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tL93D8i0hM9WFQ5S.XgrOIQ"/>
</p:tagLst>
</file>

<file path=ppt/tags/tag37.xml><?xml version="1.0" encoding="utf-8"?>
<p:tagLst xmlns:a="http://schemas.openxmlformats.org/drawingml/2006/main" xmlns:r="http://schemas.openxmlformats.org/officeDocument/2006/relationships" xmlns:p="http://schemas.openxmlformats.org/presentationml/2006/main">
  <p:tag name="SHAPENAME" val="5. Source"/>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tCAfK9rfggZedeGUZc70apQ"/>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VllGr7kGY3tZkSfuFZ6MPg"/>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NLAG6lXM0ESaIKE_SsEa8Q"/>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tXrpRqXTzCYYPNDVyrXXfdA"/>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tJn0olWZ.EUUDCDy7OPs0Mg"/>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xW324KnFhkxdUoVUi3DUrA"/>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tj_EUAPi7_8bdDO2CTelfEA"/>
</p:tagLst>
</file>

<file path=ppt/tags/tag381.xml><?xml version="1.0" encoding="utf-8"?>
<p:tagLst xmlns:a="http://schemas.openxmlformats.org/drawingml/2006/main" xmlns:r="http://schemas.openxmlformats.org/officeDocument/2006/relationships" xmlns:p="http://schemas.openxmlformats.org/presentationml/2006/main">
  <p:tag name="THINKCELLSHAPEDONOTDELETE" val="ttTjYkrerKR9GGOfNPB4udA"/>
</p:tagLst>
</file>

<file path=ppt/tags/tag382.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38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384.xml><?xml version="1.0" encoding="utf-8"?>
<p:tagLst xmlns:a="http://schemas.openxmlformats.org/drawingml/2006/main" xmlns:r="http://schemas.openxmlformats.org/officeDocument/2006/relationships" xmlns:p="http://schemas.openxmlformats.org/presentationml/2006/main">
  <p:tag name="THINKCELLSHAPEDONOTDELETE" val="tL93D8i0hM9WFQ5S.XgrOIQ"/>
</p:tagLst>
</file>

<file path=ppt/tags/tag385.xml><?xml version="1.0" encoding="utf-8"?>
<p:tagLst xmlns:a="http://schemas.openxmlformats.org/drawingml/2006/main" xmlns:r="http://schemas.openxmlformats.org/officeDocument/2006/relationships" xmlns:p="http://schemas.openxmlformats.org/presentationml/2006/main">
  <p:tag name="THINKCELLSHAPEDONOTDELETE" val="tCAfK9rfggZedeGUZc70apQ"/>
</p:tagLst>
</file>

<file path=ppt/tags/tag386.xml><?xml version="1.0" encoding="utf-8"?>
<p:tagLst xmlns:a="http://schemas.openxmlformats.org/drawingml/2006/main" xmlns:r="http://schemas.openxmlformats.org/officeDocument/2006/relationships" xmlns:p="http://schemas.openxmlformats.org/presentationml/2006/main">
  <p:tag name="THINKCELLSHAPEDONOTDELETE" val="t4aEYs3puIUdXp2_31aI7YA"/>
</p:tagLst>
</file>

<file path=ppt/tags/tag387.xml><?xml version="1.0" encoding="utf-8"?>
<p:tagLst xmlns:a="http://schemas.openxmlformats.org/drawingml/2006/main" xmlns:r="http://schemas.openxmlformats.org/officeDocument/2006/relationships" xmlns:p="http://schemas.openxmlformats.org/presentationml/2006/main">
  <p:tag name="THINKCELLSHAPEDONOTDELETE" val="tLXlcq0PRFMZPDoCGx7Ch9Q"/>
</p:tagLst>
</file>

<file path=ppt/tags/tag3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9.xml><?xml version="1.0" encoding="utf-8"?>
<p:tagLst xmlns:a="http://schemas.openxmlformats.org/drawingml/2006/main" xmlns:r="http://schemas.openxmlformats.org/officeDocument/2006/relationships" xmlns:p="http://schemas.openxmlformats.org/presentationml/2006/main">
  <p:tag name="THINKCELLSHAPEDONOTDELETE" val="th0f7uSxbKeMTZp_EtpM2EA"/>
</p:tagLst>
</file>

<file path=ppt/tags/tag39.xml><?xml version="1.0" encoding="utf-8"?>
<p:tagLst xmlns:a="http://schemas.openxmlformats.org/drawingml/2006/main" xmlns:r="http://schemas.openxmlformats.org/officeDocument/2006/relationships" xmlns:p="http://schemas.openxmlformats.org/presentationml/2006/main">
  <p:tag name="SHAPENAME" val="3. Subtitle"/>
</p:tagLst>
</file>

<file path=ppt/tags/tag3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1.xml><?xml version="1.0" encoding="utf-8"?>
<p:tagLst xmlns:a="http://schemas.openxmlformats.org/drawingml/2006/main" xmlns:r="http://schemas.openxmlformats.org/officeDocument/2006/relationships" xmlns:p="http://schemas.openxmlformats.org/presentationml/2006/main">
  <p:tag name="THINKCELLSHAPEDONOTDELETE" val="tLdAVzZJNxQdSShHHSlZDiQ"/>
</p:tagLst>
</file>

<file path=ppt/tags/tag3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3.xml><?xml version="1.0" encoding="utf-8"?>
<p:tagLst xmlns:a="http://schemas.openxmlformats.org/drawingml/2006/main" xmlns:r="http://schemas.openxmlformats.org/officeDocument/2006/relationships" xmlns:p="http://schemas.openxmlformats.org/presentationml/2006/main">
  <p:tag name="THINKCELLSHAPEDONOTDELETE" val="tz39fBhB3DLpq5CdMQOusFQ"/>
</p:tagLst>
</file>

<file path=ppt/tags/tag3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5.xml><?xml version="1.0" encoding="utf-8"?>
<p:tagLst xmlns:a="http://schemas.openxmlformats.org/drawingml/2006/main" xmlns:r="http://schemas.openxmlformats.org/officeDocument/2006/relationships" xmlns:p="http://schemas.openxmlformats.org/presentationml/2006/main">
  <p:tag name="THINKCELLSHAPEDONOTDELETE" val="tpfQ9MaYe8ggvcthD1mm_JA"/>
</p:tagLst>
</file>

<file path=ppt/tags/tag3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7.xml><?xml version="1.0" encoding="utf-8"?>
<p:tagLst xmlns:a="http://schemas.openxmlformats.org/drawingml/2006/main" xmlns:r="http://schemas.openxmlformats.org/officeDocument/2006/relationships" xmlns:p="http://schemas.openxmlformats.org/presentationml/2006/main">
  <p:tag name="THINKCELLSHAPEDONOTDELETE" val="t4bPuTXjnvEOtQhD.z6jYXg"/>
</p:tagLst>
</file>

<file path=ppt/tags/tag3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99.xml><?xml version="1.0" encoding="utf-8"?>
<p:tagLst xmlns:a="http://schemas.openxmlformats.org/drawingml/2006/main" xmlns:r="http://schemas.openxmlformats.org/officeDocument/2006/relationships" xmlns:p="http://schemas.openxmlformats.org/presentationml/2006/main">
  <p:tag name="THINKCELLSHAPEDONOTDELETE" val="tXjNCD7zXLARc_9d.3THg4g"/>
</p:tagLst>
</file>

<file path=ppt/tags/tag4.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4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4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1.xml><?xml version="1.0" encoding="utf-8"?>
<p:tagLst xmlns:a="http://schemas.openxmlformats.org/drawingml/2006/main" xmlns:r="http://schemas.openxmlformats.org/officeDocument/2006/relationships" xmlns:p="http://schemas.openxmlformats.org/presentationml/2006/main">
  <p:tag name="THINKCELLSHAPEDONOTDELETE" val="t4_ffUxVH1FUU_Q6BWu9vhA"/>
</p:tagLst>
</file>

<file path=ppt/tags/tag40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3.xml><?xml version="1.0" encoding="utf-8"?>
<p:tagLst xmlns:a="http://schemas.openxmlformats.org/drawingml/2006/main" xmlns:r="http://schemas.openxmlformats.org/officeDocument/2006/relationships" xmlns:p="http://schemas.openxmlformats.org/presentationml/2006/main">
  <p:tag name="THINKCELLSHAPEDONOTDELETE" val="t29IwPwYgN49xK2KKrGcPLQ"/>
</p:tagLst>
</file>

<file path=ppt/tags/tag4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05.xml><?xml version="1.0" encoding="utf-8"?>
<p:tagLst xmlns:a="http://schemas.openxmlformats.org/drawingml/2006/main" xmlns:r="http://schemas.openxmlformats.org/officeDocument/2006/relationships" xmlns:p="http://schemas.openxmlformats.org/presentationml/2006/main">
  <p:tag name="THINKCELLSHAPEDONOTDELETE" val="tj_EUAPi7_8bdDO2CTelfEA"/>
</p:tagLst>
</file>

<file path=ppt/tags/tag406.xml><?xml version="1.0" encoding="utf-8"?>
<p:tagLst xmlns:a="http://schemas.openxmlformats.org/drawingml/2006/main" xmlns:r="http://schemas.openxmlformats.org/officeDocument/2006/relationships" xmlns:p="http://schemas.openxmlformats.org/presentationml/2006/main">
  <p:tag name="THINKCELLSHAPEDONOTDELETE" val="ttTjYkrerKR9GGOfNPB4udA"/>
</p:tagLst>
</file>

<file path=ppt/tags/tag407.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40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409.xml><?xml version="1.0" encoding="utf-8"?>
<p:tagLst xmlns:a="http://schemas.openxmlformats.org/drawingml/2006/main" xmlns:r="http://schemas.openxmlformats.org/officeDocument/2006/relationships" xmlns:p="http://schemas.openxmlformats.org/presentationml/2006/main">
  <p:tag name="THINKCELLSHAPEDONOTDELETE" val="tL93D8i0hM9WFQ5S.XgrOIQ"/>
</p:tagLst>
</file>

<file path=ppt/tags/tag4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410.xml><?xml version="1.0" encoding="utf-8"?>
<p:tagLst xmlns:a="http://schemas.openxmlformats.org/drawingml/2006/main" xmlns:r="http://schemas.openxmlformats.org/officeDocument/2006/relationships" xmlns:p="http://schemas.openxmlformats.org/presentationml/2006/main">
  <p:tag name="THINKCELLSHAPEDONOTDELETE" val="tCAfK9rfggZedeGUZc70apQ"/>
</p:tagLst>
</file>

<file path=ppt/tags/tag411.xml><?xml version="1.0" encoding="utf-8"?>
<p:tagLst xmlns:a="http://schemas.openxmlformats.org/drawingml/2006/main" xmlns:r="http://schemas.openxmlformats.org/officeDocument/2006/relationships" xmlns:p="http://schemas.openxmlformats.org/presentationml/2006/main">
  <p:tag name="THINKCELLSHAPEDONOTDELETE" val="t4aEYs3puIUdXp2_31aI7YA"/>
</p:tagLst>
</file>

<file path=ppt/tags/tag412.xml><?xml version="1.0" encoding="utf-8"?>
<p:tagLst xmlns:a="http://schemas.openxmlformats.org/drawingml/2006/main" xmlns:r="http://schemas.openxmlformats.org/officeDocument/2006/relationships" xmlns:p="http://schemas.openxmlformats.org/presentationml/2006/main">
  <p:tag name="THINKCELLSHAPEDONOTDELETE" val="td98ypCQnTpNlvHrFHilnhQ"/>
</p:tagLst>
</file>

<file path=ppt/tags/tag4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14.xml><?xml version="1.0" encoding="utf-8"?>
<p:tagLst xmlns:a="http://schemas.openxmlformats.org/drawingml/2006/main" xmlns:r="http://schemas.openxmlformats.org/officeDocument/2006/relationships" xmlns:p="http://schemas.openxmlformats.org/presentationml/2006/main">
  <p:tag name="THINKCELLSHAPEDONOTDELETE" val="tV3dmeuUvzhN7aNv8EThbyA"/>
</p:tagLst>
</file>

<file path=ppt/tags/tag42.xml><?xml version="1.0" encoding="utf-8"?>
<p:tagLst xmlns:a="http://schemas.openxmlformats.org/drawingml/2006/main" xmlns:r="http://schemas.openxmlformats.org/officeDocument/2006/relationships" xmlns:p="http://schemas.openxmlformats.org/presentationml/2006/main">
  <p:tag name="SHAPENAME" val="5. Source"/>
</p:tagLst>
</file>

<file path=ppt/tags/tag4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44.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4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46.xml><?xml version="1.0" encoding="utf-8"?>
<p:tagLst xmlns:a="http://schemas.openxmlformats.org/drawingml/2006/main" xmlns:r="http://schemas.openxmlformats.org/officeDocument/2006/relationships" xmlns:p="http://schemas.openxmlformats.org/presentationml/2006/main">
  <p:tag name="SHAPENAME" val="5. Source"/>
</p:tagLst>
</file>

<file path=ppt/tags/tag47.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unuZ.dr0dtPKYSWmGw_6Yg"/>
</p:tagLst>
</file>

<file path=ppt/tags/tag5.xml><?xml version="1.0" encoding="utf-8"?>
<p:tagLst xmlns:a="http://schemas.openxmlformats.org/drawingml/2006/main" xmlns:r="http://schemas.openxmlformats.org/officeDocument/2006/relationships" xmlns:p="http://schemas.openxmlformats.org/presentationml/2006/main">
  <p:tag name="SHAPENAME" val="BottomLine"/>
</p:tagLst>
</file>

<file path=ppt/tags/tag5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5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52.xml><?xml version="1.0" encoding="utf-8"?>
<p:tagLst xmlns:a="http://schemas.openxmlformats.org/drawingml/2006/main" xmlns:r="http://schemas.openxmlformats.org/officeDocument/2006/relationships" xmlns:p="http://schemas.openxmlformats.org/presentationml/2006/main">
  <p:tag name="SHAPENAME" val="5. Source"/>
</p:tagLst>
</file>

<file path=ppt/tags/tag5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rUQibaDMIQaIJXCExx3CSg"/>
</p:tagLst>
</file>

<file path=ppt/tags/tag56.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57.xml><?xml version="1.0" encoding="utf-8"?>
<p:tagLst xmlns:a="http://schemas.openxmlformats.org/drawingml/2006/main" xmlns:r="http://schemas.openxmlformats.org/officeDocument/2006/relationships" xmlns:p="http://schemas.openxmlformats.org/presentationml/2006/main">
  <p:tag name="SHAPENAME" val="3. Subtitle"/>
</p:tagLst>
</file>

<file path=ppt/tags/tag58.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59.xml><?xml version="1.0" encoding="utf-8"?>
<p:tagLst xmlns:a="http://schemas.openxmlformats.org/drawingml/2006/main" xmlns:r="http://schemas.openxmlformats.org/officeDocument/2006/relationships" xmlns:p="http://schemas.openxmlformats.org/presentationml/2006/main">
  <p:tag name="SHAPENAME" val="5. Source"/>
</p:tagLst>
</file>

<file path=ppt/tags/tag6.xml><?xml version="1.0" encoding="utf-8"?>
<p:tagLst xmlns:a="http://schemas.openxmlformats.org/drawingml/2006/main" xmlns:r="http://schemas.openxmlformats.org/officeDocument/2006/relationships" xmlns:p="http://schemas.openxmlformats.org/presentationml/2006/main">
  <p:tag name="SHAPENAME" val="TopLine"/>
</p:tagLst>
</file>

<file path=ppt/tags/tag60.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2e.WNeMwRPaNOv4PeDFU5Q"/>
</p:tagLst>
</file>

<file path=ppt/tags/tag63.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64.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65.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66.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67.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68.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69.xml><?xml version="1.0" encoding="utf-8"?>
<p:tagLst xmlns:a="http://schemas.openxmlformats.org/drawingml/2006/main" xmlns:r="http://schemas.openxmlformats.org/officeDocument/2006/relationships" xmlns:p="http://schemas.openxmlformats.org/presentationml/2006/main">
  <p:tag name="SHAPENAME" val="TopLineLeft"/>
</p:tagLst>
</file>

<file path=ppt/tags/tag7.xml><?xml version="1.0" encoding="utf-8"?>
<p:tagLst xmlns:a="http://schemas.openxmlformats.org/drawingml/2006/main" xmlns:r="http://schemas.openxmlformats.org/officeDocument/2006/relationships" xmlns:p="http://schemas.openxmlformats.org/presentationml/2006/main">
  <p:tag name="SHAPENAME" val="4. Footnote"/>
</p:tagLst>
</file>

<file path=ppt/tags/tag70.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71.xml><?xml version="1.0" encoding="utf-8"?>
<p:tagLst xmlns:a="http://schemas.openxmlformats.org/drawingml/2006/main" xmlns:r="http://schemas.openxmlformats.org/officeDocument/2006/relationships" xmlns:p="http://schemas.openxmlformats.org/presentationml/2006/main">
  <p:tag name="SHAPENAME" val="3. Subtitle"/>
</p:tagLst>
</file>

<file path=ppt/tags/tag72.xml><?xml version="1.0" encoding="utf-8"?>
<p:tagLst xmlns:a="http://schemas.openxmlformats.org/drawingml/2006/main" xmlns:r="http://schemas.openxmlformats.org/officeDocument/2006/relationships" xmlns:p="http://schemas.openxmlformats.org/presentationml/2006/main">
  <p:tag name="SHAPENAME" val="5. Source"/>
</p:tagLst>
</file>

<file path=ppt/tags/tag73.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vkXdkIixRi6Hs.rBsPur2w"/>
</p:tagLst>
</file>

<file path=ppt/tags/tag76.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77.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78.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79.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8.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80.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81.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82.xml><?xml version="1.0" encoding="utf-8"?>
<p:tagLst xmlns:a="http://schemas.openxmlformats.org/drawingml/2006/main" xmlns:r="http://schemas.openxmlformats.org/officeDocument/2006/relationships" xmlns:p="http://schemas.openxmlformats.org/presentationml/2006/main">
  <p:tag name="SHAPENAME" val="TopLineLeft"/>
</p:tagLst>
</file>

<file path=ppt/tags/tag83.xml><?xml version="1.0" encoding="utf-8"?>
<p:tagLst xmlns:a="http://schemas.openxmlformats.org/drawingml/2006/main" xmlns:r="http://schemas.openxmlformats.org/officeDocument/2006/relationships" xmlns:p="http://schemas.openxmlformats.org/presentationml/2006/main">
  <p:tag name="SHAPENAME" val="2. Slide Title"/>
</p:tagLst>
</file>

<file path=ppt/tags/tag84.xml><?xml version="1.0" encoding="utf-8"?>
<p:tagLst xmlns:a="http://schemas.openxmlformats.org/drawingml/2006/main" xmlns:r="http://schemas.openxmlformats.org/officeDocument/2006/relationships" xmlns:p="http://schemas.openxmlformats.org/presentationml/2006/main">
  <p:tag name="SHAPENAME" val="3. Subtitle"/>
</p:tagLst>
</file>

<file path=ppt/tags/tag85.xml><?xml version="1.0" encoding="utf-8"?>
<p:tagLst xmlns:a="http://schemas.openxmlformats.org/drawingml/2006/main" xmlns:r="http://schemas.openxmlformats.org/officeDocument/2006/relationships" xmlns:p="http://schemas.openxmlformats.org/presentationml/2006/main">
  <p:tag name="SHAPENAME" val="5. Source"/>
</p:tagLst>
</file>

<file path=ppt/tags/tag86.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THKNm6U2RZKJH1GvudQSPw"/>
</p:tagLst>
</file>

<file path=ppt/tags/tag89.xml><?xml version="1.0" encoding="utf-8"?>
<p:tagLst xmlns:a="http://schemas.openxmlformats.org/drawingml/2006/main" xmlns:r="http://schemas.openxmlformats.org/officeDocument/2006/relationships" xmlns:p="http://schemas.openxmlformats.org/presentationml/2006/main">
  <p:tag name="SHAPENAME" val="RectangleLight"/>
</p:tagLst>
</file>

<file path=ppt/tags/tag9.xml><?xml version="1.0" encoding="utf-8"?>
<p:tagLst xmlns:a="http://schemas.openxmlformats.org/drawingml/2006/main" xmlns:r="http://schemas.openxmlformats.org/officeDocument/2006/relationships" xmlns:p="http://schemas.openxmlformats.org/presentationml/2006/main">
  <p:tag name="SHAPENAME" val="Grid"/>
</p:tagLst>
</file>

<file path=ppt/tags/tag90.xml><?xml version="1.0" encoding="utf-8"?>
<p:tagLst xmlns:a="http://schemas.openxmlformats.org/drawingml/2006/main" xmlns:r="http://schemas.openxmlformats.org/officeDocument/2006/relationships" xmlns:p="http://schemas.openxmlformats.org/presentationml/2006/main">
  <p:tag name="SHAPENAME" val="SlideLogoText"/>
</p:tagLst>
</file>

<file path=ppt/tags/tag91.xml><?xml version="1.0" encoding="utf-8"?>
<p:tagLst xmlns:a="http://schemas.openxmlformats.org/drawingml/2006/main" xmlns:r="http://schemas.openxmlformats.org/officeDocument/2006/relationships" xmlns:p="http://schemas.openxmlformats.org/presentationml/2006/main">
  <p:tag name="SHAPENAME" val="Slide Number"/>
</p:tagLst>
</file>

<file path=ppt/tags/tag92.xml><?xml version="1.0" encoding="utf-8"?>
<p:tagLst xmlns:a="http://schemas.openxmlformats.org/drawingml/2006/main" xmlns:r="http://schemas.openxmlformats.org/officeDocument/2006/relationships" xmlns:p="http://schemas.openxmlformats.org/presentationml/2006/main">
  <p:tag name="SHAPENAME" val="BottomLineRight"/>
</p:tagLst>
</file>

<file path=ppt/tags/tag93.xml><?xml version="1.0" encoding="utf-8"?>
<p:tagLst xmlns:a="http://schemas.openxmlformats.org/drawingml/2006/main" xmlns:r="http://schemas.openxmlformats.org/officeDocument/2006/relationships" xmlns:p="http://schemas.openxmlformats.org/presentationml/2006/main">
  <p:tag name="SHAPENAME" val="BottomLineLeft"/>
</p:tagLst>
</file>

<file path=ppt/tags/tag94.xml><?xml version="1.0" encoding="utf-8"?>
<p:tagLst xmlns:a="http://schemas.openxmlformats.org/drawingml/2006/main" xmlns:r="http://schemas.openxmlformats.org/officeDocument/2006/relationships" xmlns:p="http://schemas.openxmlformats.org/presentationml/2006/main">
  <p:tag name="SHAPENAME" val="TopLineRight"/>
</p:tagLst>
</file>

<file path=ppt/tags/tag95.xml><?xml version="1.0" encoding="utf-8"?>
<p:tagLst xmlns:a="http://schemas.openxmlformats.org/drawingml/2006/main" xmlns:r="http://schemas.openxmlformats.org/officeDocument/2006/relationships" xmlns:p="http://schemas.openxmlformats.org/presentationml/2006/main">
  <p:tag name="SHAPENAME" val="TopLineLeft"/>
</p:tagLst>
</file>

<file path=ppt/tags/tag96.xml><?xml version="1.0" encoding="utf-8"?>
<p:tagLst xmlns:a="http://schemas.openxmlformats.org/drawingml/2006/main" xmlns:r="http://schemas.openxmlformats.org/officeDocument/2006/relationships" xmlns:p="http://schemas.openxmlformats.org/presentationml/2006/main">
  <p:tag name="SHAPENAME" val="Straight Connector 15"/>
</p:tagLst>
</file>

<file path=ppt/tags/tag97.xml><?xml version="1.0" encoding="utf-8"?>
<p:tagLst xmlns:a="http://schemas.openxmlformats.org/drawingml/2006/main" xmlns:r="http://schemas.openxmlformats.org/officeDocument/2006/relationships" xmlns:p="http://schemas.openxmlformats.org/presentationml/2006/main">
  <p:tag name="SHAPENAME" val="5. Source"/>
</p:tagLst>
</file>

<file path=ppt/tags/tag98.xml><?xml version="1.0" encoding="utf-8"?>
<p:tagLst xmlns:a="http://schemas.openxmlformats.org/drawingml/2006/main" xmlns:r="http://schemas.openxmlformats.org/officeDocument/2006/relationships" xmlns:p="http://schemas.openxmlformats.org/presentationml/2006/main">
  <p:tag name="SHAPENAME" val="1. On-page tracker"/>
</p:tagLst>
</file>

<file path=ppt/tags/tag99.xml><?xml version="1.0" encoding="utf-8"?>
<p:tagLst xmlns:a="http://schemas.openxmlformats.org/drawingml/2006/main" xmlns:r="http://schemas.openxmlformats.org/officeDocument/2006/relationships" xmlns:p="http://schemas.openxmlformats.org/presentationml/2006/main">
  <p:tag name="SHAPENAME" val="2. Slide Title"/>
</p:tagLst>
</file>

<file path=ppt/theme/theme1.xml><?xml version="1.0" encoding="utf-8"?>
<a:theme xmlns:a="http://schemas.openxmlformats.org/drawingml/2006/main" name="White">
  <a:themeElements>
    <a:clrScheme name="Custom 10">
      <a:dk1>
        <a:srgbClr val="000000"/>
      </a:dk1>
      <a:lt1>
        <a:srgbClr val="FFFFFF"/>
      </a:lt1>
      <a:dk2>
        <a:srgbClr val="FFFFFF"/>
      </a:dk2>
      <a:lt2>
        <a:srgbClr val="FFFFFF"/>
      </a:lt2>
      <a:accent1>
        <a:srgbClr val="051C2C"/>
      </a:accent1>
      <a:accent2>
        <a:srgbClr val="00A9F4"/>
      </a:accent2>
      <a:accent3>
        <a:srgbClr val="2251FF"/>
      </a:accent3>
      <a:accent4>
        <a:srgbClr val="AAE6F0"/>
      </a:accent4>
      <a:accent5>
        <a:srgbClr val="3C96B4"/>
      </a:accent5>
      <a:accent6>
        <a:srgbClr val="AFC3FF"/>
      </a:accent6>
      <a:hlink>
        <a:srgbClr val="1F40E6"/>
      </a:hlink>
      <a:folHlink>
        <a:srgbClr val="8C5AC8"/>
      </a:folHlink>
    </a:clrScheme>
    <a:fontScheme name="White Fonts">
      <a:majorFont>
        <a:latin typeface="Georgia"/>
        <a:ea typeface=""/>
        <a:cs typeface=""/>
      </a:majorFont>
      <a:minorFont>
        <a:latin typeface="Arial"/>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6350" cap="sq">
          <a:no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spcBef>
            <a:spcPts val="300"/>
          </a:spcBef>
          <a:spcAft>
            <a:spcPts val="300"/>
          </a:spcAft>
          <a:defRPr sz="1600" dirty="0" err="1">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6350" cap="flat">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ln w="6350">
          <a:noFill/>
          <a:miter lim="800000"/>
        </a:ln>
      </a:spPr>
      <a:bodyPr vert="horz" wrap="square" lIns="0" tIns="0" rIns="0" bIns="0" rtlCol="0">
        <a:noAutofit/>
      </a:bodyPr>
      <a:lstStyle>
        <a:defPPr algn="l">
          <a:spcBef>
            <a:spcPts val="300"/>
          </a:spcBef>
          <a:spcAft>
            <a:spcPts val="300"/>
          </a:spcAft>
          <a:buNone/>
          <a:defRPr sz="1600" dirty="0" smtClean="0"/>
        </a:defPPr>
      </a:lstStyle>
    </a:txDef>
  </a:objectDefaults>
  <a:extraClrSchemeLst>
    <a:extraClrScheme>
      <a:clrScheme name="Scheme White">
        <a:dk1>
          <a:srgbClr val="000000"/>
        </a:dk1>
        <a:lt1>
          <a:srgbClr val="FFFFFF"/>
        </a:lt1>
        <a:dk2>
          <a:srgbClr val="FFFFFF"/>
        </a:dk2>
        <a:lt2>
          <a:srgbClr val="FFFFFF"/>
        </a:lt2>
        <a:accent1>
          <a:srgbClr val="051C2C"/>
        </a:accent1>
        <a:accent2>
          <a:srgbClr val="00A9F4"/>
        </a:accent2>
        <a:accent3>
          <a:srgbClr val="1F40E6"/>
        </a:accent3>
        <a:accent4>
          <a:srgbClr val="AAE6F0"/>
        </a:accent4>
        <a:accent5>
          <a:srgbClr val="3C96B4"/>
        </a:accent5>
        <a:accent6>
          <a:srgbClr val="AFC3FF"/>
        </a:accent6>
        <a:hlink>
          <a:srgbClr val="1F40E6"/>
        </a:hlink>
        <a:folHlink>
          <a:srgbClr val="8C5AC8"/>
        </a:folHlink>
      </a:clrScheme>
    </a:extraClrScheme>
  </a:extraClrSchemeLst>
  <a:custClrLst>
    <a:custClr name="Electric Blue">
      <a:srgbClr val="2251FF"/>
    </a:custClr>
    <a:custClr name="Cyan">
      <a:srgbClr val="00A9F4"/>
    </a:custClr>
    <a:custClr name="Pale Blue">
      <a:srgbClr val="6DC1DB"/>
    </a:custClr>
    <a:custClr name="Super Light Gray">
      <a:srgbClr val="D0D0D0"/>
    </a:custClr>
    <a:custClr name="Pink">
      <a:srgbClr val="E8BDAD"/>
    </a:custClr>
    <a:custClr name="Orange">
      <a:srgbClr val="FAA082"/>
    </a:custClr>
    <a:custClr name="Red">
      <a:srgbClr val="E5546C"/>
    </a:custClr>
    <a:custClr name="Null">
      <a:srgbClr val="FEFFFF"/>
    </a:custClr>
    <a:custClr name="Null">
      <a:srgbClr val="FEFFFF"/>
    </a:custClr>
    <a:custClr name="Null">
      <a:srgbClr val="FEFFFF"/>
    </a:custClr>
    <a:custClr name="Dark Gray">
      <a:srgbClr val="4D4D4D"/>
    </a:custClr>
    <a:custClr name="Mid Gray">
      <a:srgbClr val="7F7F7F"/>
    </a:custClr>
    <a:custClr name="Light Gray">
      <a:srgbClr val="B3B3B3"/>
    </a:custClr>
    <a:custClr name="Super Light Gray">
      <a:srgbClr val="D0D0D0"/>
    </a:custClr>
    <a:custClr name="Pale Gray">
      <a:srgbClr val="E6E6E6"/>
    </a:custClr>
    <a:custClr name="Null">
      <a:srgbClr val="FEFFFF"/>
    </a:custClr>
    <a:custClr name="Null">
      <a:srgbClr val="FEFFFF"/>
    </a:custClr>
    <a:custClr name="Null">
      <a:srgbClr val="FEFFFF"/>
    </a:custClr>
    <a:custClr name="Null">
      <a:srgbClr val="FEFFFF"/>
    </a:custClr>
    <a:custClr name="Null">
      <a:srgbClr val="FEFFFF"/>
    </a:custClr>
    <a:custClr name="Linear 1 (Deep Blue)">
      <a:srgbClr val="051C2C"/>
    </a:custClr>
    <a:custClr name="Linear 2">
      <a:srgbClr val="034B6F"/>
    </a:custClr>
    <a:custClr name="Linear 3">
      <a:srgbClr val="027AB1"/>
    </a:custClr>
    <a:custClr name="Linear 4 (Cyan)">
      <a:srgbClr val="00A9F4"/>
    </a:custClr>
    <a:custClr name="Linear 5">
      <a:srgbClr val="39BDF3"/>
    </a:custClr>
    <a:custClr name="Linear 6">
      <a:srgbClr val="71D2F1"/>
    </a:custClr>
    <a:custClr name="Linear 7 (Pale Blue)">
      <a:srgbClr val="AAE6F0"/>
    </a:custClr>
    <a:custClr name="Null">
      <a:srgbClr val="FEFFFF"/>
    </a:custClr>
    <a:custClr name="Null">
      <a:srgbClr val="FEFFFF"/>
    </a:custClr>
    <a:custClr name="Null">
      <a:srgbClr val="FEFFFF"/>
    </a:custClr>
  </a:custClrLst>
  <a:extLst>
    <a:ext uri="{05A4C25C-085E-4340-85A3-A5531E510DB2}">
      <thm15:themeFamily xmlns:thm15="http://schemas.microsoft.com/office/thememl/2012/main" name="One Firm Base template_Dec 2020.potx" id="{5126C4D4-85E7-4F4D-B09F-F68D0E83C344}" vid="{A6456323-EA72-4A12-BC3E-84C6F2741A5C}"/>
    </a:ext>
  </a:extLst>
</a:theme>
</file>

<file path=ppt/theme/theme2.xml><?xml version="1.0" encoding="utf-8"?>
<a:theme xmlns:a="http://schemas.openxmlformats.org/drawingml/2006/main" name="Contrast">
  <a:themeElements>
    <a:clrScheme name="Custom 18">
      <a:dk1>
        <a:srgbClr val="FFFFFF"/>
      </a:dk1>
      <a:lt1>
        <a:srgbClr val="051C2C"/>
      </a:lt1>
      <a:dk2>
        <a:srgbClr val="000000"/>
      </a:dk2>
      <a:lt2>
        <a:srgbClr val="000000"/>
      </a:lt2>
      <a:accent1>
        <a:srgbClr val="FFFFFF"/>
      </a:accent1>
      <a:accent2>
        <a:srgbClr val="00A9F4"/>
      </a:accent2>
      <a:accent3>
        <a:srgbClr val="2251FF"/>
      </a:accent3>
      <a:accent4>
        <a:srgbClr val="AAE6F0"/>
      </a:accent4>
      <a:accent5>
        <a:srgbClr val="3C96B4"/>
      </a:accent5>
      <a:accent6>
        <a:srgbClr val="AFC3FF"/>
      </a:accent6>
      <a:hlink>
        <a:srgbClr val="00A9F4"/>
      </a:hlink>
      <a:folHlink>
        <a:srgbClr val="8C5AC8"/>
      </a:folHlink>
    </a:clrScheme>
    <a:fontScheme name="Scheme Blue Fonts">
      <a:majorFont>
        <a:latin typeface="Georgia"/>
        <a:ea typeface=""/>
        <a:cs typeface=""/>
      </a:majorFont>
      <a:minorFont>
        <a:latin typeface="Arial"/>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w="6350" cap="sq">
          <a:no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spcBef>
            <a:spcPts val="300"/>
          </a:spcBef>
          <a:spcAft>
            <a:spcPts val="300"/>
          </a:spcAft>
          <a:defRPr sz="1600"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6350" cap="flat">
          <a:solidFill>
            <a:schemeClr val="tx1"/>
          </a:solidFill>
          <a:miter lim="800000"/>
          <a:tailEnd type="none"/>
        </a:ln>
      </a:spPr>
      <a:bodyPr/>
      <a:lstStyle/>
      <a:style>
        <a:lnRef idx="1">
          <a:schemeClr val="accent1"/>
        </a:lnRef>
        <a:fillRef idx="0">
          <a:schemeClr val="accent1"/>
        </a:fillRef>
        <a:effectRef idx="0">
          <a:schemeClr val="accent1"/>
        </a:effectRef>
        <a:fontRef idx="minor">
          <a:schemeClr val="tx1"/>
        </a:fontRef>
      </a:style>
    </a:lnDef>
    <a:txDef>
      <a:spPr>
        <a:ln w="6350">
          <a:noFill/>
          <a:miter lim="800000"/>
        </a:ln>
      </a:spPr>
      <a:bodyPr vert="horz" wrap="square" lIns="0" tIns="0" rIns="0" bIns="0" rtlCol="0">
        <a:noAutofit/>
      </a:bodyPr>
      <a:lstStyle>
        <a:defPPr algn="l">
          <a:spcBef>
            <a:spcPts val="300"/>
          </a:spcBef>
          <a:spcAft>
            <a:spcPts val="300"/>
          </a:spcAft>
          <a:buNone/>
          <a:defRPr sz="1600" dirty="0" smtClean="0"/>
        </a:defPPr>
      </a:lstStyle>
    </a:txDef>
  </a:objectDefaults>
  <a:extraClrSchemeLst>
    <a:extraClrScheme>
      <a:clrScheme name="Scheme Blue">
        <a:dk1>
          <a:srgbClr val="FFFFFF"/>
        </a:dk1>
        <a:lt1>
          <a:srgbClr val="051C2C"/>
        </a:lt1>
        <a:dk2>
          <a:srgbClr val="000000"/>
        </a:dk2>
        <a:lt2>
          <a:srgbClr val="000000"/>
        </a:lt2>
        <a:accent1>
          <a:srgbClr val="FFFFFF"/>
        </a:accent1>
        <a:accent2>
          <a:srgbClr val="00A9F4"/>
        </a:accent2>
        <a:accent3>
          <a:srgbClr val="1F40E6"/>
        </a:accent3>
        <a:accent4>
          <a:srgbClr val="AAE6F0"/>
        </a:accent4>
        <a:accent5>
          <a:srgbClr val="3C96B4"/>
        </a:accent5>
        <a:accent6>
          <a:srgbClr val="AFC3FF"/>
        </a:accent6>
        <a:hlink>
          <a:srgbClr val="00A9F4"/>
        </a:hlink>
        <a:folHlink>
          <a:srgbClr val="8C5AC8"/>
        </a:folHlink>
      </a:clrScheme>
    </a:extraClrScheme>
  </a:extraClrSchemeLst>
  <a:custClrLst>
    <a:custClr name="Electric Blue">
      <a:srgbClr val="2251FF"/>
    </a:custClr>
    <a:custClr name="Cyan">
      <a:srgbClr val="00A9F4"/>
    </a:custClr>
    <a:custClr name="Pale Blue">
      <a:srgbClr val="6DC1DB"/>
    </a:custClr>
    <a:custClr name="Super Light Gray">
      <a:srgbClr val="D0D0D0"/>
    </a:custClr>
    <a:custClr name="Pink">
      <a:srgbClr val="E8BDAD"/>
    </a:custClr>
    <a:custClr name="Orange">
      <a:srgbClr val="FAA082"/>
    </a:custClr>
    <a:custClr name="Red">
      <a:srgbClr val="E5546C"/>
    </a:custClr>
    <a:custClr name="Null">
      <a:srgbClr val="FEFFFF"/>
    </a:custClr>
    <a:custClr name="Null">
      <a:srgbClr val="FEFFFF"/>
    </a:custClr>
    <a:custClr name="Null">
      <a:srgbClr val="FEFFFF"/>
    </a:custClr>
    <a:custClr name="Dark Gray">
      <a:srgbClr val="4D4D4D"/>
    </a:custClr>
    <a:custClr name="Mid Gray">
      <a:srgbClr val="7F7F7F"/>
    </a:custClr>
    <a:custClr name="Light Gray">
      <a:srgbClr val="B3B3B3"/>
    </a:custClr>
    <a:custClr name="Super Light Gray">
      <a:srgbClr val="D0D0D0"/>
    </a:custClr>
    <a:custClr name="Pale Gray">
      <a:srgbClr val="E6E6E6"/>
    </a:custClr>
    <a:custClr name="Null">
      <a:srgbClr val="FEFFFF"/>
    </a:custClr>
    <a:custClr name="Null">
      <a:srgbClr val="FEFFFF"/>
    </a:custClr>
    <a:custClr name="Null">
      <a:srgbClr val="FEFFFF"/>
    </a:custClr>
    <a:custClr name="Null">
      <a:srgbClr val="FEFFFF"/>
    </a:custClr>
    <a:custClr name="Null">
      <a:srgbClr val="FEFFFF"/>
    </a:custClr>
    <a:custClr name="Linear 1 (White)">
      <a:srgbClr val="FFFFFF"/>
    </a:custClr>
    <a:custClr name="Linear 2 (Pale Blue)">
      <a:srgbClr val="AAE6F0"/>
    </a:custClr>
    <a:custClr name="Linear 3">
      <a:srgbClr val="71D2F1"/>
    </a:custClr>
    <a:custClr name="Linear 4">
      <a:srgbClr val="39BDF3"/>
    </a:custClr>
    <a:custClr name="Linear 5 (Cyan)">
      <a:srgbClr val="00A9F4"/>
    </a:custClr>
    <a:custClr name="Linear 6">
      <a:srgbClr val="027AB1"/>
    </a:custClr>
    <a:custClr name="Linear 7">
      <a:srgbClr val="034B6F"/>
    </a:custClr>
    <a:custClr name="Null">
      <a:srgbClr val="FEFFFF"/>
    </a:custClr>
    <a:custClr name="Null">
      <a:srgbClr val="FEFFFF"/>
    </a:custClr>
    <a:custClr name="Null">
      <a:srgbClr val="FEFFFF"/>
    </a:custClr>
  </a:custClrLst>
  <a:extLst>
    <a:ext uri="{05A4C25C-085E-4340-85A3-A5531E510DB2}">
      <thm15:themeFamily xmlns:thm15="http://schemas.microsoft.com/office/thememl/2012/main" name="One Firm Base template_Dec 2020.potx" id="{5126C4D4-85E7-4F4D-B09F-F68D0E83C344}" vid="{103DBE46-08E4-4D84-A4AE-E9CCBA0593C1}"/>
    </a:ext>
  </a:extLst>
</a:theme>
</file>

<file path=ppt/theme/theme3.xml><?xml version="1.0" encoding="utf-8"?>
<a:theme xmlns:a="http://schemas.openxmlformats.org/drawingml/2006/main" name="Office Theme">
  <a:themeElements>
    <a:clrScheme name="Custom Scheme">
      <a:dk1>
        <a:srgbClr val="000000"/>
      </a:dk1>
      <a:lt1>
        <a:srgbClr val="FFFFFF"/>
      </a:lt1>
      <a:dk2>
        <a:srgbClr val="051C2C"/>
      </a:dk2>
      <a:lt2>
        <a:srgbClr val="FFFFFF"/>
      </a:lt2>
      <a:accent1>
        <a:srgbClr val="051C2C"/>
      </a:accent1>
      <a:accent2>
        <a:srgbClr val="00A9F4"/>
      </a:accent2>
      <a:accent3>
        <a:srgbClr val="1F40E6"/>
      </a:accent3>
      <a:accent4>
        <a:srgbClr val="AAE6F0"/>
      </a:accent4>
      <a:accent5>
        <a:srgbClr val="3C96B4"/>
      </a:accent5>
      <a:accent6>
        <a:srgbClr val="AFC3FF"/>
      </a:accent6>
      <a:hlink>
        <a:srgbClr val="00A9F4"/>
      </a:hlink>
      <a:folHlink>
        <a:srgbClr val="00A9F4"/>
      </a:folHlink>
    </a:clrScheme>
    <a:fontScheme name="Custom Scheme Fonts">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Custom Scheme 2">
      <a:dk1>
        <a:srgbClr val="000000"/>
      </a:dk1>
      <a:lt1>
        <a:srgbClr val="FFFFFF"/>
      </a:lt1>
      <a:dk2>
        <a:srgbClr val="051C2C"/>
      </a:dk2>
      <a:lt2>
        <a:srgbClr val="FFFFFF"/>
      </a:lt2>
      <a:accent1>
        <a:srgbClr val="051C2C"/>
      </a:accent1>
      <a:accent2>
        <a:srgbClr val="00A9F4"/>
      </a:accent2>
      <a:accent3>
        <a:srgbClr val="1F40E6"/>
      </a:accent3>
      <a:accent4>
        <a:srgbClr val="AAE6F0"/>
      </a:accent4>
      <a:accent5>
        <a:srgbClr val="3C96B4"/>
      </a:accent5>
      <a:accent6>
        <a:srgbClr val="AFC3FF"/>
      </a:accent6>
      <a:hlink>
        <a:srgbClr val="00A9F4"/>
      </a:hlink>
      <a:folHlink>
        <a:srgbClr val="00A9F4"/>
      </a:folHlink>
    </a:clrScheme>
    <a:fontScheme name="Custom Scheme2 Fonts">
      <a:majorFont>
        <a:latin typeface="Georgia"/>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474</TotalTime>
  <Words>3254</Words>
  <Application>Microsoft Office PowerPoint</Application>
  <PresentationFormat>Widescreen</PresentationFormat>
  <Paragraphs>136</Paragraphs>
  <Slides>31</Slides>
  <Notes>0</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31</vt:i4>
      </vt:variant>
    </vt:vector>
  </HeadingPairs>
  <TitlesOfParts>
    <vt:vector size="40" baseType="lpstr">
      <vt:lpstr>inherit</vt:lpstr>
      <vt:lpstr>Arial</vt:lpstr>
      <vt:lpstr>Georgia</vt:lpstr>
      <vt:lpstr>Segoe UI</vt:lpstr>
      <vt:lpstr>Times New Roman</vt:lpstr>
      <vt:lpstr>Wingdings</vt:lpstr>
      <vt:lpstr>White</vt:lpstr>
      <vt:lpstr>Contrast</vt:lpstr>
      <vt:lpstr>think-cell Slide</vt:lpstr>
      <vt:lpstr>UNDERSTAND SECURING NETWORK CONNECTIVITY IN AZURE</vt:lpstr>
      <vt:lpstr>Executive summary</vt:lpstr>
      <vt:lpstr>Agenda</vt:lpstr>
      <vt:lpstr>UNDERSTAND SECURING NETWORK CONNECTIVITY IN AZURE</vt:lpstr>
      <vt:lpstr>UNDERSTAND SECURING NETWORK CONNECTIVITY IN AZURE</vt:lpstr>
      <vt:lpstr>UNDERSTAND SECURING NETWORK CONNECTIVITY IN AZURE</vt:lpstr>
      <vt:lpstr>UNDERSTAND SECURING NETWORK CONNECTIVITY IN AZURE</vt:lpstr>
      <vt:lpstr>UNDERSTAND SECURING NETWORK CONNECTIVITY IN AZURE</vt:lpstr>
      <vt:lpstr>UNDERSTAND SECURING NETWORK CONNECTIVITY IN AZURE</vt:lpstr>
      <vt:lpstr>UNDERSTAND SECURING NETWORK CONNECTIVITY IN AZURE</vt:lpstr>
      <vt:lpstr>UNDERSTAND SECURING NETWORK CONNECTIVITY IN AZURE</vt:lpstr>
      <vt:lpstr>UNDERSTAND SECURING NETWORK CONNECTIVITY IN AZURE</vt:lpstr>
      <vt:lpstr>UNDERSTAND SECURING NETWORK CONNECTIVITY IN AZURE</vt:lpstr>
      <vt:lpstr>UNDERSTAND SECURING NETWORK CONNECTIVITY IN AZURE</vt:lpstr>
      <vt:lpstr>UNDERSTAND SECURING NETWORK CONNECTIVITY IN AZURE</vt:lpstr>
      <vt:lpstr>UNDERSTAND SECURING NETWORK CONNECTIVITY IN AZURE</vt:lpstr>
      <vt:lpstr>Agenda</vt:lpstr>
      <vt:lpstr>DDoS protection</vt:lpstr>
      <vt:lpstr>DDoS protection</vt:lpstr>
      <vt:lpstr>DDoS protection</vt:lpstr>
      <vt:lpstr>Agenda</vt:lpstr>
      <vt:lpstr>Network Security Groups</vt:lpstr>
      <vt:lpstr>Network Security Groups</vt:lpstr>
      <vt:lpstr>Network Security Groups</vt:lpstr>
      <vt:lpstr>Network Security Groups</vt:lpstr>
      <vt:lpstr>Network Security Groups</vt:lpstr>
      <vt:lpstr>Network Security Groups</vt:lpstr>
      <vt:lpstr>Network Security Groups</vt:lpstr>
      <vt:lpstr>Network Security Groups</vt:lpstr>
      <vt:lpstr>Agenda</vt:lpstr>
      <vt:lpstr>Choosing an appropriate Azure security solution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One Firm Template</dc:title>
  <dc:subject/>
  <dc:creator>Lam Nguyen</dc:creator>
  <cp:keywords/>
  <dc:description/>
  <cp:lastModifiedBy>Lam Nguyen</cp:lastModifiedBy>
  <cp:revision>39</cp:revision>
  <cp:lastPrinted>2018-10-30T20:37:12Z</cp:lastPrinted>
  <dcterms:created xsi:type="dcterms:W3CDTF">2021-02-28T08:50:02Z</dcterms:created>
  <dcterms:modified xsi:type="dcterms:W3CDTF">2021-02-28T16:44:36Z</dcterms:modified>
  <cp:category/>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1628964</vt:lpwstr>
  </property>
  <property fmtid="{D5CDD505-2E9C-101B-9397-08002B2CF9AE}" pid="3" name="NXPowerLiteSettings">
    <vt:lpwstr>C9000A38044001</vt:lpwstr>
  </property>
  <property fmtid="{D5CDD505-2E9C-101B-9397-08002B2CF9AE}" pid="4" name="NXPowerLiteVersion">
    <vt:lpwstr>D7.1.14</vt:lpwstr>
  </property>
  <property fmtid="{D5CDD505-2E9C-101B-9397-08002B2CF9AE}" pid="5" name="PPT">
    <vt:lpwstr>Hello</vt:lpwstr>
  </property>
  <property fmtid="{D5CDD505-2E9C-101B-9397-08002B2CF9AE}" pid="6" name="TemplateVersion">
    <vt:lpwstr>4</vt:lpwstr>
  </property>
  <property fmtid="{D5CDD505-2E9C-101B-9397-08002B2CF9AE}" pid="7" name="TemplateLastEdited">
    <vt:lpwstr>2020-12-01 10:45 PM</vt:lpwstr>
  </property>
  <property fmtid="{D5CDD505-2E9C-101B-9397-08002B2CF9AE}" pid="8" name="TemplateCreated">
    <vt:lpwstr>2019-02-27 01:18 PM</vt:lpwstr>
  </property>
</Properties>
</file>